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1" r:id="rId5"/>
    <p:sldId id="259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8CF9F-0493-4D56-9868-7890C5922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DF7E1-AA97-4DED-8705-6827E8F21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A56C4-DC53-4844-B977-0AC28AC33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3FF6E-526A-4DCC-8CDE-F357246DF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DFEC6-A31C-4CD6-A52D-B0EB46771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9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6A75E-985E-4286-96B8-53B3D8345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A022A-B672-47F2-82D4-3922D3F36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E1DF9-11F7-4A02-97A8-677A6EDC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9E400-738D-43CA-A6FD-5BD7F14E9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78AC0-4CC2-4967-ACE9-61B3CBE3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6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218543-5087-425B-A935-8A23F638C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CE144E-8F68-4276-9627-031226EFC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C436A-C2B6-4FEF-8A3E-24490676A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E2A74-20A6-4C35-9AD6-35D1FBC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7EDB9-5666-41AF-98A3-A24AF2E2E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063B-4C01-4001-8277-864C0DADE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87A24-2DB6-436A-A6F9-B6212C40F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69DFB-015A-47D5-96B2-FF4FE695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6930E-FD6C-4169-BD73-7B4FB411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358C7-2B65-4A68-93E3-29376588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3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5CCE3-18D6-4720-865D-E1F66947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059DB-86E0-45C9-878E-BBC23A14D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52F20-C6CC-4D0C-A4E7-854B69B34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0065E-5DBF-4FBF-9588-6E9E81A1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70247-6671-450E-8041-26C7E81E3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4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D0E63-AF6F-49E0-A0AA-F96E28DEE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32AD3-F3D0-4CF0-BFBB-05FFAB5FCF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A7AE9-10E4-4FF6-8F97-D8005C803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A7C08-3B5F-4A06-A503-9B2D9E630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CC1A9-BD37-4838-B3BA-7A9654A80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54F99-52A7-4333-96BD-6A437D76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5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E9940-1D5B-4983-B9AB-DA442154A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CD5A82-9CE9-4555-99B1-BC3207EED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CACCA-4EA0-46F2-BDDE-B6BBEB835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E25C04-0D5A-4BE5-A8EC-D6C551CFF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FF9FDD-D882-4319-A802-22CCC3E0CF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7E6CC-AA6B-4F76-A1B6-70DC239D7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2D667-C671-442A-B02B-2B5E643E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8557E1-0500-4012-986D-A5871B299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8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7F31F-BF03-42F8-8BE4-530E7F739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AADB22-1856-4125-B9D5-1C40979C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D83C1D-6715-4E3A-AF02-5255C69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48C5A-C5DD-4459-9CFA-E4C7EF4F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B60684-250F-432C-9834-EFB51AFD2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6A02D1-D7D5-4C18-A118-59472C4BB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65B821-BEC9-4BAE-BBD2-76FC91BB3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717CB-226D-4E52-86E4-71282B659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E672D-B998-4D5D-9DA2-73D20BF42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D8B6B-F541-499D-B082-686FF6D10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FFD2E-BD6A-4954-99F0-04ED8F180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9489C-43F6-4474-8DF2-9974F8EC7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2DA24-EDA3-440F-8537-BA5DC2E5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4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01B72-E4CE-4B78-8889-1C0580277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2A8EFF-B202-4DBA-B8EF-A8B2C677D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ACCD1D-0EA4-435E-B278-1A5A2A4D0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EBFD2-670C-4FC7-8270-3D9FB9E8F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145BA-484A-4D66-95B4-0EDB43C0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AAF8B-C8AA-45C9-9C09-6E23D5B0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55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20B1D-773A-4196-A4BE-C892992E5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4EB1E-B22D-439F-A4D5-43180700D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B062F-D234-4571-B367-A34DB98BE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D224C-619E-457A-A024-84862C66AAF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C358C-86A8-4B5D-B523-19A0481C94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136EA-9231-4109-9521-7884E3FBF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8A790-1D7B-4957-881F-5729E2B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cid:image025.jpg@01D5F6D1.B43A8730" TargetMode="External"/><Relationship Id="rId7" Type="http://schemas.openxmlformats.org/officeDocument/2006/relationships/image" Target="cid:image031.jpg@01D5F6D1.B43A8730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image" Target="cid:image036.jpg@01D5F6D1.B43A8730" TargetMode="External"/><Relationship Id="rId5" Type="http://schemas.openxmlformats.org/officeDocument/2006/relationships/image" Target="cid:image030.jpg@01D5F6D1.B43A8730" TargetMode="External"/><Relationship Id="rId10" Type="http://schemas.openxmlformats.org/officeDocument/2006/relationships/image" Target="../media/image13.jpeg"/><Relationship Id="rId4" Type="http://schemas.openxmlformats.org/officeDocument/2006/relationships/image" Target="../media/image10.jpeg"/><Relationship Id="rId9" Type="http://schemas.openxmlformats.org/officeDocument/2006/relationships/image" Target="cid:image034.jpg@01D5F6D1.B43A873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4A9EED8-3D99-4C76-99A6-552796B810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2613" y="811624"/>
            <a:ext cx="12192000" cy="233513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A01B0FF-FE6B-4486-8E1E-CD023ACB3147}"/>
              </a:ext>
            </a:extLst>
          </p:cNvPr>
          <p:cNvSpPr txBox="1"/>
          <p:nvPr/>
        </p:nvSpPr>
        <p:spPr>
          <a:xfrm>
            <a:off x="9579006" y="435006"/>
            <a:ext cx="2263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Library_sections</a:t>
            </a:r>
            <a:endParaRPr lang="en-US" sz="24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4C06AE-99BA-4F2F-A856-CB3923501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8" y="3275401"/>
            <a:ext cx="5035239" cy="348420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04C2E7E-164E-4216-9CFE-A2DB920434B4}"/>
              </a:ext>
            </a:extLst>
          </p:cNvPr>
          <p:cNvSpPr/>
          <p:nvPr/>
        </p:nvSpPr>
        <p:spPr>
          <a:xfrm>
            <a:off x="2499918" y="828018"/>
            <a:ext cx="385895" cy="23830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CAAE73-29AE-4A3F-A578-BE4F978A6C2F}"/>
              </a:ext>
            </a:extLst>
          </p:cNvPr>
          <p:cNvSpPr txBox="1"/>
          <p:nvPr/>
        </p:nvSpPr>
        <p:spPr>
          <a:xfrm>
            <a:off x="6448338" y="3421124"/>
            <a:ext cx="23684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= movies</a:t>
            </a:r>
          </a:p>
          <a:p>
            <a:r>
              <a:rPr lang="en-US" dirty="0"/>
              <a:t>3 = music</a:t>
            </a:r>
          </a:p>
          <a:p>
            <a:r>
              <a:rPr lang="en-US" dirty="0"/>
              <a:t>13 = photos</a:t>
            </a:r>
          </a:p>
          <a:p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C7A151E-E628-4038-AA4A-F09745E19806}"/>
              </a:ext>
            </a:extLst>
          </p:cNvPr>
          <p:cNvCxnSpPr/>
          <p:nvPr/>
        </p:nvCxnSpPr>
        <p:spPr>
          <a:xfrm>
            <a:off x="5119129" y="3884103"/>
            <a:ext cx="132920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89D8104-92B4-4418-824C-E3C052055679}"/>
              </a:ext>
            </a:extLst>
          </p:cNvPr>
          <p:cNvCxnSpPr>
            <a:cxnSpLocks/>
            <a:stCxn id="6" idx="6"/>
          </p:cNvCxnSpPr>
          <p:nvPr/>
        </p:nvCxnSpPr>
        <p:spPr>
          <a:xfrm>
            <a:off x="2885813" y="2019548"/>
            <a:ext cx="3503803" cy="186455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20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89B5BA82-A5B4-408C-8EF0-CBCFA5BDA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116" y="713434"/>
            <a:ext cx="7144747" cy="195289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A64946-9B69-4F5E-9F14-02E8F1F87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886" y="2895853"/>
            <a:ext cx="8773749" cy="2010056"/>
          </a:xfrm>
          <a:prstGeom prst="rect">
            <a:avLst/>
          </a:prstGeom>
        </p:spPr>
      </p:pic>
      <p:sp>
        <p:nvSpPr>
          <p:cNvPr id="10" name="Rectangle 13">
            <a:extLst>
              <a:ext uri="{FF2B5EF4-FFF2-40B4-BE49-F238E27FC236}">
                <a16:creationId xmlns:a16="http://schemas.microsoft.com/office/drawing/2014/main" id="{9233A96F-8A96-4635-B792-3EE34599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2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8A9935-481D-464F-A0B3-54426780B59B}"/>
              </a:ext>
            </a:extLst>
          </p:cNvPr>
          <p:cNvCxnSpPr>
            <a:cxnSpLocks/>
          </p:cNvCxnSpPr>
          <p:nvPr/>
        </p:nvCxnSpPr>
        <p:spPr>
          <a:xfrm>
            <a:off x="922789" y="2155971"/>
            <a:ext cx="1476576" cy="14844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CB3820-717B-4B6B-8DDD-77D78CD86BE1}"/>
              </a:ext>
            </a:extLst>
          </p:cNvPr>
          <p:cNvSpPr txBox="1"/>
          <p:nvPr/>
        </p:nvSpPr>
        <p:spPr>
          <a:xfrm>
            <a:off x="9579006" y="435006"/>
            <a:ext cx="1699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Find images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D8F4182-0F6A-49D9-B27E-15BFDD994727}"/>
              </a:ext>
            </a:extLst>
          </p:cNvPr>
          <p:cNvSpPr/>
          <p:nvPr/>
        </p:nvSpPr>
        <p:spPr>
          <a:xfrm>
            <a:off x="687897" y="1803633"/>
            <a:ext cx="330989" cy="35233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437CAFD-E6BF-4FD1-9049-6F08CA4CCE9C}"/>
              </a:ext>
            </a:extLst>
          </p:cNvPr>
          <p:cNvSpPr/>
          <p:nvPr/>
        </p:nvSpPr>
        <p:spPr>
          <a:xfrm>
            <a:off x="3178559" y="1231350"/>
            <a:ext cx="549103" cy="131890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4998F9B-4E33-457D-B670-F28A9FC577C7}"/>
              </a:ext>
            </a:extLst>
          </p:cNvPr>
          <p:cNvSpPr txBox="1"/>
          <p:nvPr/>
        </p:nvSpPr>
        <p:spPr>
          <a:xfrm>
            <a:off x="2043845" y="236824"/>
            <a:ext cx="1750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Type 13  = photo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929F8AD-0D21-4A0E-8EA1-BBD64526EA84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3007247" y="595661"/>
            <a:ext cx="445864" cy="6356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1" name="Picture 40">
            <a:extLst>
              <a:ext uri="{FF2B5EF4-FFF2-40B4-BE49-F238E27FC236}">
                <a16:creationId xmlns:a16="http://schemas.microsoft.com/office/drawing/2014/main" id="{EBA9A322-9C85-45EE-AA65-228BC86B53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8398" y="4890729"/>
            <a:ext cx="6665535" cy="1547704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27354A3-A4DF-4309-A14E-00F306283BCC}"/>
              </a:ext>
            </a:extLst>
          </p:cNvPr>
          <p:cNvCxnSpPr>
            <a:cxnSpLocks/>
          </p:cNvCxnSpPr>
          <p:nvPr/>
        </p:nvCxnSpPr>
        <p:spPr>
          <a:xfrm>
            <a:off x="1533705" y="3726720"/>
            <a:ext cx="1083660" cy="16674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1C9E496-914E-45ED-801F-FE1D71C41E56}"/>
              </a:ext>
            </a:extLst>
          </p:cNvPr>
          <p:cNvSpPr txBox="1"/>
          <p:nvPr/>
        </p:nvSpPr>
        <p:spPr>
          <a:xfrm>
            <a:off x="8401152" y="1890801"/>
            <a:ext cx="2877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We add two fields in </a:t>
            </a:r>
            <a:r>
              <a:rPr lang="en-US" sz="1200" dirty="0" err="1">
                <a:solidFill>
                  <a:schemeClr val="accent2">
                    <a:lumMod val="75000"/>
                  </a:schemeClr>
                </a:solidFill>
              </a:rPr>
              <a:t>media_items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table: </a:t>
            </a:r>
          </a:p>
          <a:p>
            <a:r>
              <a:rPr lang="en-US" sz="1200" dirty="0" err="1">
                <a:solidFill>
                  <a:schemeClr val="accent2">
                    <a:lumMod val="75000"/>
                  </a:schemeClr>
                </a:solidFill>
              </a:rPr>
              <a:t>TTP_updated_at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  </a:t>
            </a:r>
          </a:p>
          <a:p>
            <a:r>
              <a:rPr lang="en-US" sz="1200" dirty="0" err="1">
                <a:solidFill>
                  <a:schemeClr val="accent2">
                    <a:lumMod val="75000"/>
                  </a:schemeClr>
                </a:solidFill>
              </a:rPr>
              <a:t>Place_upated_at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7397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>
            <a:extLst>
              <a:ext uri="{FF2B5EF4-FFF2-40B4-BE49-F238E27FC236}">
                <a16:creationId xmlns:a16="http://schemas.microsoft.com/office/drawing/2014/main" id="{9233A96F-8A96-4635-B792-3EE34599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2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B3820-717B-4B6B-8DDD-77D78CD86BE1}"/>
              </a:ext>
            </a:extLst>
          </p:cNvPr>
          <p:cNvSpPr txBox="1"/>
          <p:nvPr/>
        </p:nvSpPr>
        <p:spPr>
          <a:xfrm>
            <a:off x="9579006" y="435006"/>
            <a:ext cx="1854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Find images2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0FED63-344B-4AF9-9DF1-BAA92A272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285" y="4270044"/>
            <a:ext cx="8497486" cy="21529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C5103E9-944B-44FE-8F7E-7267B886A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06" y="4303004"/>
            <a:ext cx="7548870" cy="21367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478E209-2C3F-46AC-8CCD-02F48FCFCF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097" y="0"/>
            <a:ext cx="11507806" cy="19528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0CB1AD4-E75A-41C7-91D1-FD5CC8150E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097" y="2151584"/>
            <a:ext cx="8125987" cy="188681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C9BAEE6-9530-4D7A-8488-E416B4BB8628}"/>
              </a:ext>
            </a:extLst>
          </p:cNvPr>
          <p:cNvSpPr txBox="1"/>
          <p:nvPr/>
        </p:nvSpPr>
        <p:spPr>
          <a:xfrm>
            <a:off x="9656751" y="2357123"/>
            <a:ext cx="1082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Thumb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1EB17F-CF16-42C7-96B4-2B5E58500983}"/>
              </a:ext>
            </a:extLst>
          </p:cNvPr>
          <p:cNvCxnSpPr>
            <a:cxnSpLocks/>
          </p:cNvCxnSpPr>
          <p:nvPr/>
        </p:nvCxnSpPr>
        <p:spPr>
          <a:xfrm>
            <a:off x="813732" y="1085426"/>
            <a:ext cx="639169" cy="19010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FF4237DF-29D7-4E2D-8158-2926EB6F5266}"/>
              </a:ext>
            </a:extLst>
          </p:cNvPr>
          <p:cNvSpPr/>
          <p:nvPr/>
        </p:nvSpPr>
        <p:spPr>
          <a:xfrm>
            <a:off x="648237" y="800280"/>
            <a:ext cx="330989" cy="35233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46BA81-ED14-469A-8925-60C35317A8D3}"/>
              </a:ext>
            </a:extLst>
          </p:cNvPr>
          <p:cNvSpPr/>
          <p:nvPr/>
        </p:nvSpPr>
        <p:spPr>
          <a:xfrm>
            <a:off x="1452901" y="2832830"/>
            <a:ext cx="330989" cy="35233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D082A4-F5BA-46A0-B505-B1C22F0E5904}"/>
              </a:ext>
            </a:extLst>
          </p:cNvPr>
          <p:cNvSpPr/>
          <p:nvPr/>
        </p:nvSpPr>
        <p:spPr>
          <a:xfrm>
            <a:off x="4355681" y="819059"/>
            <a:ext cx="330989" cy="35233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D0A7E0A-E02C-4068-B2FF-E1584BA8A3F4}"/>
              </a:ext>
            </a:extLst>
          </p:cNvPr>
          <p:cNvCxnSpPr>
            <a:cxnSpLocks/>
          </p:cNvCxnSpPr>
          <p:nvPr/>
        </p:nvCxnSpPr>
        <p:spPr>
          <a:xfrm flipH="1">
            <a:off x="979226" y="1174485"/>
            <a:ext cx="3559529" cy="40160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9F8F0BA7-90EE-49C0-BDB8-0AA20F05E563}"/>
              </a:ext>
            </a:extLst>
          </p:cNvPr>
          <p:cNvSpPr/>
          <p:nvPr/>
        </p:nvSpPr>
        <p:spPr>
          <a:xfrm>
            <a:off x="671693" y="5047320"/>
            <a:ext cx="319235" cy="352338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F5334A-B605-4A10-AC61-F3C16173349B}"/>
              </a:ext>
            </a:extLst>
          </p:cNvPr>
          <p:cNvSpPr txBox="1"/>
          <p:nvPr/>
        </p:nvSpPr>
        <p:spPr>
          <a:xfrm>
            <a:off x="3460036" y="1691556"/>
            <a:ext cx="593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mid</a:t>
            </a:r>
          </a:p>
        </p:txBody>
      </p:sp>
    </p:spTree>
    <p:extLst>
      <p:ext uri="{BB962C8B-B14F-4D97-AF65-F5344CB8AC3E}">
        <p14:creationId xmlns:p14="http://schemas.microsoft.com/office/powerpoint/2010/main" val="359548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17">
            <a:extLst>
              <a:ext uri="{FF2B5EF4-FFF2-40B4-BE49-F238E27FC236}">
                <a16:creationId xmlns:a16="http://schemas.microsoft.com/office/drawing/2014/main" id="{8CFDCB48-F536-4FFB-AF0B-A289E85D0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0" y="300276"/>
            <a:ext cx="5661025" cy="1181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26">
            <a:extLst>
              <a:ext uri="{FF2B5EF4-FFF2-40B4-BE49-F238E27FC236}">
                <a16:creationId xmlns:a16="http://schemas.microsoft.com/office/drawing/2014/main" id="{62AABD44-32BE-49D6-9755-1CA9B26D2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012" y="1709976"/>
            <a:ext cx="8937625" cy="1173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9">
            <a:extLst>
              <a:ext uri="{FF2B5EF4-FFF2-40B4-BE49-F238E27FC236}">
                <a16:creationId xmlns:a16="http://schemas.microsoft.com/office/drawing/2014/main" id="{8201A72F-CB4E-4603-B60F-178401E2A0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0366"/>
          <a:stretch>
            <a:fillRect/>
          </a:stretch>
        </p:blipFill>
        <p:spPr bwMode="auto">
          <a:xfrm>
            <a:off x="395071" y="3645620"/>
            <a:ext cx="5181600" cy="28686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1">
            <a:extLst>
              <a:ext uri="{FF2B5EF4-FFF2-40B4-BE49-F238E27FC236}">
                <a16:creationId xmlns:a16="http://schemas.microsoft.com/office/drawing/2014/main" id="{C5EDC788-99AE-4415-A939-C778A4080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056" y="5437535"/>
            <a:ext cx="5280025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23">
            <a:extLst>
              <a:ext uri="{FF2B5EF4-FFF2-40B4-BE49-F238E27FC236}">
                <a16:creationId xmlns:a16="http://schemas.microsoft.com/office/drawing/2014/main" id="{AE38EC3F-7B2D-4E49-9B01-905DFF264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056" y="4143283"/>
            <a:ext cx="5524500" cy="120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3">
            <a:extLst>
              <a:ext uri="{FF2B5EF4-FFF2-40B4-BE49-F238E27FC236}">
                <a16:creationId xmlns:a16="http://schemas.microsoft.com/office/drawing/2014/main" id="{9233A96F-8A96-4635-B792-3EE34599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2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C638977-A9B4-4E6E-A3E9-90658486B257}"/>
              </a:ext>
            </a:extLst>
          </p:cNvPr>
          <p:cNvCxnSpPr/>
          <p:nvPr/>
        </p:nvCxnSpPr>
        <p:spPr>
          <a:xfrm flipH="1">
            <a:off x="3071674" y="1207363"/>
            <a:ext cx="692458" cy="9232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8A9935-481D-464F-A0B3-54426780B59B}"/>
              </a:ext>
            </a:extLst>
          </p:cNvPr>
          <p:cNvCxnSpPr>
            <a:cxnSpLocks/>
          </p:cNvCxnSpPr>
          <p:nvPr/>
        </p:nvCxnSpPr>
        <p:spPr>
          <a:xfrm flipH="1">
            <a:off x="1819922" y="2574524"/>
            <a:ext cx="4276078" cy="15687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9DD6C61-C920-4356-96D6-138F7303AA54}"/>
              </a:ext>
            </a:extLst>
          </p:cNvPr>
          <p:cNvSpPr txBox="1"/>
          <p:nvPr/>
        </p:nvSpPr>
        <p:spPr>
          <a:xfrm>
            <a:off x="1338633" y="812237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media_parts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F2B9B0-36D7-4295-AA6B-67F04540C079}"/>
              </a:ext>
            </a:extLst>
          </p:cNvPr>
          <p:cNvSpPr txBox="1"/>
          <p:nvPr/>
        </p:nvSpPr>
        <p:spPr>
          <a:xfrm>
            <a:off x="1338633" y="2191663"/>
            <a:ext cx="140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media_items</a:t>
            </a:r>
            <a:endParaRPr lang="en-US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AC4E90-DCC6-4C92-8E59-DBFC42BE4418}"/>
              </a:ext>
            </a:extLst>
          </p:cNvPr>
          <p:cNvCxnSpPr>
            <a:cxnSpLocks/>
            <a:endCxn id="1025" idx="1"/>
          </p:cNvCxnSpPr>
          <p:nvPr/>
        </p:nvCxnSpPr>
        <p:spPr>
          <a:xfrm>
            <a:off x="2920753" y="4403325"/>
            <a:ext cx="3476303" cy="3416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511208E-0B9C-470C-84B3-89FED482F13A}"/>
              </a:ext>
            </a:extLst>
          </p:cNvPr>
          <p:cNvCxnSpPr>
            <a:cxnSpLocks/>
            <a:endCxn id="1026" idx="1"/>
          </p:cNvCxnSpPr>
          <p:nvPr/>
        </p:nvCxnSpPr>
        <p:spPr>
          <a:xfrm flipV="1">
            <a:off x="2920752" y="5932835"/>
            <a:ext cx="3476304" cy="4886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095FD81-4DDB-4A24-886A-DFCEC717703C}"/>
              </a:ext>
            </a:extLst>
          </p:cNvPr>
          <p:cNvSpPr/>
          <p:nvPr/>
        </p:nvSpPr>
        <p:spPr>
          <a:xfrm>
            <a:off x="8673484" y="3861786"/>
            <a:ext cx="719092" cy="299621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6B4E121-5B37-4096-9584-7E99C3043A44}"/>
              </a:ext>
            </a:extLst>
          </p:cNvPr>
          <p:cNvSpPr txBox="1"/>
          <p:nvPr/>
        </p:nvSpPr>
        <p:spPr>
          <a:xfrm>
            <a:off x="9159306" y="3634408"/>
            <a:ext cx="2292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Must be 0 for user tag</a:t>
            </a:r>
          </a:p>
          <a:p>
            <a:r>
              <a:rPr lang="en-US" dirty="0"/>
              <a:t>And </a:t>
            </a:r>
            <a:r>
              <a:rPr lang="en-US" dirty="0" err="1"/>
              <a:t>extra_data</a:t>
            </a:r>
            <a:r>
              <a:rPr lang="en-US" dirty="0"/>
              <a:t>=FACE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A908F5-66EC-47DB-B95E-1CBE6D9ACBFB}"/>
              </a:ext>
            </a:extLst>
          </p:cNvPr>
          <p:cNvSpPr txBox="1"/>
          <p:nvPr/>
        </p:nvSpPr>
        <p:spPr>
          <a:xfrm>
            <a:off x="454147" y="3238585"/>
            <a:ext cx="963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taggings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853436-9C8A-4ED6-A424-1EE689694298}"/>
              </a:ext>
            </a:extLst>
          </p:cNvPr>
          <p:cNvSpPr txBox="1"/>
          <p:nvPr/>
        </p:nvSpPr>
        <p:spPr>
          <a:xfrm>
            <a:off x="6434874" y="3773951"/>
            <a:ext cx="568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tags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2D0E2A3-B960-4CB2-87DA-E8C0E5F66704}"/>
              </a:ext>
            </a:extLst>
          </p:cNvPr>
          <p:cNvSpPr/>
          <p:nvPr/>
        </p:nvSpPr>
        <p:spPr>
          <a:xfrm>
            <a:off x="3142412" y="3766867"/>
            <a:ext cx="719092" cy="157974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445FF86-28D4-4A3C-BA0E-21B60694ABD3}"/>
              </a:ext>
            </a:extLst>
          </p:cNvPr>
          <p:cNvSpPr txBox="1"/>
          <p:nvPr/>
        </p:nvSpPr>
        <p:spPr>
          <a:xfrm>
            <a:off x="3695414" y="3432331"/>
            <a:ext cx="225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Must be 0 for user tag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B3820-717B-4B6B-8DDD-77D78CD86BE1}"/>
              </a:ext>
            </a:extLst>
          </p:cNvPr>
          <p:cNvSpPr txBox="1"/>
          <p:nvPr/>
        </p:nvSpPr>
        <p:spPr>
          <a:xfrm>
            <a:off x="9579006" y="435006"/>
            <a:ext cx="804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FACE</a:t>
            </a:r>
          </a:p>
        </p:txBody>
      </p:sp>
    </p:spTree>
    <p:extLst>
      <p:ext uri="{BB962C8B-B14F-4D97-AF65-F5344CB8AC3E}">
        <p14:creationId xmlns:p14="http://schemas.microsoft.com/office/powerpoint/2010/main" val="999516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D0BBCA9-70DE-4E06-A233-6123E25D4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3195" y="5276487"/>
            <a:ext cx="6293354" cy="53675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66618EA-BFFE-48A0-A979-B373AB950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65" y="3643004"/>
            <a:ext cx="3457473" cy="28057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FB4F59-C11D-493F-8E7A-AD510059B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26807" y="4062998"/>
            <a:ext cx="6293354" cy="7444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B6F0206-B430-4F13-AECF-7B41996885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0752" y="1946917"/>
            <a:ext cx="6382025" cy="132317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D61E84-C6E9-4839-A5D6-3B05DC851D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20752" y="-4401"/>
            <a:ext cx="5892494" cy="1850427"/>
          </a:xfrm>
          <a:prstGeom prst="rect">
            <a:avLst/>
          </a:prstGeom>
        </p:spPr>
      </p:pic>
      <p:sp>
        <p:nvSpPr>
          <p:cNvPr id="10" name="Rectangle 13">
            <a:extLst>
              <a:ext uri="{FF2B5EF4-FFF2-40B4-BE49-F238E27FC236}">
                <a16:creationId xmlns:a16="http://schemas.microsoft.com/office/drawing/2014/main" id="{9233A96F-8A96-4635-B792-3EE34599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2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C638977-A9B4-4E6E-A3E9-90658486B257}"/>
              </a:ext>
            </a:extLst>
          </p:cNvPr>
          <p:cNvCxnSpPr>
            <a:cxnSpLocks/>
          </p:cNvCxnSpPr>
          <p:nvPr/>
        </p:nvCxnSpPr>
        <p:spPr>
          <a:xfrm flipH="1">
            <a:off x="3329126" y="1730024"/>
            <a:ext cx="274466" cy="8873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8A9935-481D-464F-A0B3-54426780B59B}"/>
              </a:ext>
            </a:extLst>
          </p:cNvPr>
          <p:cNvCxnSpPr>
            <a:cxnSpLocks/>
          </p:cNvCxnSpPr>
          <p:nvPr/>
        </p:nvCxnSpPr>
        <p:spPr>
          <a:xfrm flipH="1">
            <a:off x="1669002" y="2823099"/>
            <a:ext cx="4838330" cy="1694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9DD6C61-C920-4356-96D6-138F7303AA54}"/>
              </a:ext>
            </a:extLst>
          </p:cNvPr>
          <p:cNvSpPr txBox="1"/>
          <p:nvPr/>
        </p:nvSpPr>
        <p:spPr>
          <a:xfrm>
            <a:off x="1338633" y="812237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media_parts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F2B9B0-36D7-4295-AA6B-67F04540C079}"/>
              </a:ext>
            </a:extLst>
          </p:cNvPr>
          <p:cNvSpPr txBox="1"/>
          <p:nvPr/>
        </p:nvSpPr>
        <p:spPr>
          <a:xfrm>
            <a:off x="1338633" y="2191663"/>
            <a:ext cx="140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media_items</a:t>
            </a:r>
            <a:endParaRPr lang="en-US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4AC4E90-DCC6-4C92-8E59-DBFC42BE4418}"/>
              </a:ext>
            </a:extLst>
          </p:cNvPr>
          <p:cNvCxnSpPr>
            <a:cxnSpLocks/>
          </p:cNvCxnSpPr>
          <p:nvPr/>
        </p:nvCxnSpPr>
        <p:spPr>
          <a:xfrm flipV="1">
            <a:off x="2601157" y="4706224"/>
            <a:ext cx="3044634" cy="8600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6095FD81-4DDB-4A24-886A-DFCEC717703C}"/>
              </a:ext>
            </a:extLst>
          </p:cNvPr>
          <p:cNvSpPr/>
          <p:nvPr/>
        </p:nvSpPr>
        <p:spPr>
          <a:xfrm>
            <a:off x="7318894" y="3800756"/>
            <a:ext cx="719092" cy="217510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6B4E121-5B37-4096-9584-7E99C3043A44}"/>
              </a:ext>
            </a:extLst>
          </p:cNvPr>
          <p:cNvSpPr txBox="1"/>
          <p:nvPr/>
        </p:nvSpPr>
        <p:spPr>
          <a:xfrm>
            <a:off x="7574968" y="3509497"/>
            <a:ext cx="2577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Must be 400 for Place tag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3A908F5-66EC-47DB-B95E-1CBE6D9ACBFB}"/>
              </a:ext>
            </a:extLst>
          </p:cNvPr>
          <p:cNvSpPr txBox="1"/>
          <p:nvPr/>
        </p:nvSpPr>
        <p:spPr>
          <a:xfrm>
            <a:off x="454147" y="3238585"/>
            <a:ext cx="963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taggings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6853436-9C8A-4ED6-A424-1EE689694298}"/>
              </a:ext>
            </a:extLst>
          </p:cNvPr>
          <p:cNvSpPr txBox="1"/>
          <p:nvPr/>
        </p:nvSpPr>
        <p:spPr>
          <a:xfrm>
            <a:off x="6434874" y="3773951"/>
            <a:ext cx="568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tags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2D0E2A3-B960-4CB2-87DA-E8C0E5F66704}"/>
              </a:ext>
            </a:extLst>
          </p:cNvPr>
          <p:cNvSpPr/>
          <p:nvPr/>
        </p:nvSpPr>
        <p:spPr>
          <a:xfrm>
            <a:off x="2920752" y="5079641"/>
            <a:ext cx="719092" cy="1579741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0D1DF3-9171-46B0-BB3E-231E26FE179E}"/>
              </a:ext>
            </a:extLst>
          </p:cNvPr>
          <p:cNvSpPr txBox="1"/>
          <p:nvPr/>
        </p:nvSpPr>
        <p:spPr>
          <a:xfrm>
            <a:off x="9579006" y="435006"/>
            <a:ext cx="1479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Place Tags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AF38409-0304-46A3-8512-9C415E1B6C3F}"/>
              </a:ext>
            </a:extLst>
          </p:cNvPr>
          <p:cNvSpPr/>
          <p:nvPr/>
        </p:nvSpPr>
        <p:spPr>
          <a:xfrm>
            <a:off x="11115915" y="3769517"/>
            <a:ext cx="719092" cy="217510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F5487FA-4A21-49D3-8643-5F5412DCE52D}"/>
              </a:ext>
            </a:extLst>
          </p:cNvPr>
          <p:cNvCxnSpPr>
            <a:cxnSpLocks/>
          </p:cNvCxnSpPr>
          <p:nvPr/>
        </p:nvCxnSpPr>
        <p:spPr>
          <a:xfrm flipV="1">
            <a:off x="2456168" y="5566271"/>
            <a:ext cx="3044634" cy="2174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7AEC7602-89EF-42C4-A546-0CAA18C5783F}"/>
              </a:ext>
            </a:extLst>
          </p:cNvPr>
          <p:cNvSpPr txBox="1"/>
          <p:nvPr/>
        </p:nvSpPr>
        <p:spPr>
          <a:xfrm>
            <a:off x="10529418" y="5813244"/>
            <a:ext cx="166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2">
                    <a:lumMod val="75000"/>
                  </a:schemeClr>
                </a:solidFill>
              </a:rPr>
              <a:t>Tag_value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50 for road/POI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40 for district/suburb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30 for city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20 for county/state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10 for country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5DD036-DEEF-413E-8E62-C2D21C4139AE}"/>
              </a:ext>
            </a:extLst>
          </p:cNvPr>
          <p:cNvSpPr txBox="1"/>
          <p:nvPr/>
        </p:nvSpPr>
        <p:spPr>
          <a:xfrm>
            <a:off x="4391642" y="5756925"/>
            <a:ext cx="2299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Index: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0 for country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 for district/urban area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2 for county/Region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 for city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4 for Street/Poi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EE2E848-254F-48A5-B5A9-75379D8EFDFD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3603592" y="6184204"/>
            <a:ext cx="788050" cy="172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10AC58F-2786-45CE-B5C5-76CB9F0ED4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87228" y="5727239"/>
            <a:ext cx="1348604" cy="108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8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657144D8-332E-4903-BC31-E0B0280EA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2" y="2798621"/>
            <a:ext cx="7795164" cy="117450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A35045C-B656-4201-B884-FA1B6761C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47" y="1332746"/>
            <a:ext cx="5734850" cy="13432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5B3E23B-1616-4BCF-8C03-C21469C078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62" y="-26041"/>
            <a:ext cx="8668960" cy="1419423"/>
          </a:xfrm>
          <a:prstGeom prst="rect">
            <a:avLst/>
          </a:prstGeom>
        </p:spPr>
      </p:pic>
      <p:sp>
        <p:nvSpPr>
          <p:cNvPr id="10" name="Rectangle 13">
            <a:extLst>
              <a:ext uri="{FF2B5EF4-FFF2-40B4-BE49-F238E27FC236}">
                <a16:creationId xmlns:a16="http://schemas.microsoft.com/office/drawing/2014/main" id="{9233A96F-8A96-4635-B792-3EE345990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628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8A9935-481D-464F-A0B3-54426780B59B}"/>
              </a:ext>
            </a:extLst>
          </p:cNvPr>
          <p:cNvCxnSpPr>
            <a:cxnSpLocks/>
            <a:endCxn id="29" idx="0"/>
          </p:cNvCxnSpPr>
          <p:nvPr/>
        </p:nvCxnSpPr>
        <p:spPr>
          <a:xfrm flipH="1">
            <a:off x="1250849" y="1124807"/>
            <a:ext cx="646462" cy="10457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CB3820-717B-4B6B-8DDD-77D78CD86BE1}"/>
              </a:ext>
            </a:extLst>
          </p:cNvPr>
          <p:cNvSpPr txBox="1"/>
          <p:nvPr/>
        </p:nvSpPr>
        <p:spPr>
          <a:xfrm>
            <a:off x="9579006" y="435006"/>
            <a:ext cx="1563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L0CATABLE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D8F4182-0F6A-49D9-B27E-15BFDD994727}"/>
              </a:ext>
            </a:extLst>
          </p:cNvPr>
          <p:cNvSpPr/>
          <p:nvPr/>
        </p:nvSpPr>
        <p:spPr>
          <a:xfrm>
            <a:off x="1462244" y="842769"/>
            <a:ext cx="800665" cy="256359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27354A3-A4DF-4309-A14E-00F306283BCC}"/>
              </a:ext>
            </a:extLst>
          </p:cNvPr>
          <p:cNvCxnSpPr>
            <a:cxnSpLocks/>
            <a:endCxn id="33" idx="7"/>
          </p:cNvCxnSpPr>
          <p:nvPr/>
        </p:nvCxnSpPr>
        <p:spPr>
          <a:xfrm flipH="1">
            <a:off x="2138950" y="2467071"/>
            <a:ext cx="2867538" cy="106858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A5D86A5A-076D-46D7-B087-AE40408F326E}"/>
              </a:ext>
            </a:extLst>
          </p:cNvPr>
          <p:cNvSpPr/>
          <p:nvPr/>
        </p:nvSpPr>
        <p:spPr>
          <a:xfrm>
            <a:off x="858980" y="2170545"/>
            <a:ext cx="783737" cy="29652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93A0C51-C0AD-458A-8BC8-AC250426B847}"/>
              </a:ext>
            </a:extLst>
          </p:cNvPr>
          <p:cNvSpPr/>
          <p:nvPr/>
        </p:nvSpPr>
        <p:spPr>
          <a:xfrm>
            <a:off x="4614618" y="2157110"/>
            <a:ext cx="783737" cy="29652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D9D06FA-B8E7-4A3C-9B35-C0B11B9855BC}"/>
              </a:ext>
            </a:extLst>
          </p:cNvPr>
          <p:cNvSpPr/>
          <p:nvPr/>
        </p:nvSpPr>
        <p:spPr>
          <a:xfrm>
            <a:off x="1689577" y="3503571"/>
            <a:ext cx="526473" cy="21910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124973-1505-43E0-8C48-9B0D55AE64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0289" y="5525254"/>
            <a:ext cx="9393382" cy="1293656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D4AEEEC2-8FC3-4283-A022-D07C77BBA0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12" y="4284163"/>
            <a:ext cx="6897063" cy="1343212"/>
          </a:xfrm>
          <a:prstGeom prst="rect">
            <a:avLst/>
          </a:prstGeom>
        </p:spPr>
      </p:pic>
      <p:sp>
        <p:nvSpPr>
          <p:cNvPr id="40" name="Oval 39">
            <a:extLst>
              <a:ext uri="{FF2B5EF4-FFF2-40B4-BE49-F238E27FC236}">
                <a16:creationId xmlns:a16="http://schemas.microsoft.com/office/drawing/2014/main" id="{E2907F3E-96FB-4EAC-94CF-99DF8164FD1F}"/>
              </a:ext>
            </a:extLst>
          </p:cNvPr>
          <p:cNvSpPr/>
          <p:nvPr/>
        </p:nvSpPr>
        <p:spPr>
          <a:xfrm>
            <a:off x="1310843" y="5121448"/>
            <a:ext cx="526473" cy="21910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9A321-2B49-451D-9022-3D689BC7DB24}"/>
              </a:ext>
            </a:extLst>
          </p:cNvPr>
          <p:cNvSpPr/>
          <p:nvPr/>
        </p:nvSpPr>
        <p:spPr>
          <a:xfrm>
            <a:off x="1124554" y="3453121"/>
            <a:ext cx="526473" cy="219103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D35B427-25C6-474E-850A-E471B8B398C9}"/>
              </a:ext>
            </a:extLst>
          </p:cNvPr>
          <p:cNvCxnSpPr>
            <a:cxnSpLocks/>
          </p:cNvCxnSpPr>
          <p:nvPr/>
        </p:nvCxnSpPr>
        <p:spPr>
          <a:xfrm>
            <a:off x="1355985" y="3722674"/>
            <a:ext cx="218094" cy="13386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4" name="Picture 43">
            <a:extLst>
              <a:ext uri="{FF2B5EF4-FFF2-40B4-BE49-F238E27FC236}">
                <a16:creationId xmlns:a16="http://schemas.microsoft.com/office/drawing/2014/main" id="{1B97646A-B428-47AC-817D-90D5F352A6A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5424" y="1332746"/>
            <a:ext cx="3524742" cy="3200847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5E9502F2-F4E1-4E59-BDDB-B2104DF76341}"/>
              </a:ext>
            </a:extLst>
          </p:cNvPr>
          <p:cNvSpPr txBox="1"/>
          <p:nvPr/>
        </p:nvSpPr>
        <p:spPr>
          <a:xfrm>
            <a:off x="8525163" y="4810410"/>
            <a:ext cx="3524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40.76305556, -73.98583333</a:t>
            </a:r>
          </a:p>
        </p:txBody>
      </p:sp>
    </p:spTree>
    <p:extLst>
      <p:ext uri="{BB962C8B-B14F-4D97-AF65-F5344CB8AC3E}">
        <p14:creationId xmlns:p14="http://schemas.microsoft.com/office/powerpoint/2010/main" val="3883047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0F381668-165F-4D43-9C21-50B8C74CB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27" y="3645797"/>
            <a:ext cx="10614870" cy="29856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C7A605-E53D-42AF-922B-31EB7CA242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21" y="165342"/>
            <a:ext cx="9316750" cy="12479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A90DE28-D607-4E89-B7F2-6709BA16FD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27" y="1521426"/>
            <a:ext cx="8764223" cy="2124371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08B96D-B696-4D65-80C5-96EB712F5E4E}"/>
              </a:ext>
            </a:extLst>
          </p:cNvPr>
          <p:cNvCxnSpPr>
            <a:cxnSpLocks/>
          </p:cNvCxnSpPr>
          <p:nvPr/>
        </p:nvCxnSpPr>
        <p:spPr>
          <a:xfrm>
            <a:off x="876862" y="1196579"/>
            <a:ext cx="1287498" cy="13455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ACB408A-5B24-414C-9FBE-ABDB294E1239}"/>
              </a:ext>
            </a:extLst>
          </p:cNvPr>
          <p:cNvCxnSpPr>
            <a:cxnSpLocks/>
          </p:cNvCxnSpPr>
          <p:nvPr/>
        </p:nvCxnSpPr>
        <p:spPr>
          <a:xfrm flipH="1">
            <a:off x="998290" y="2542126"/>
            <a:ext cx="1675214" cy="21178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404ABFD-D18A-4CAE-A183-46C0C2D8F866}"/>
              </a:ext>
            </a:extLst>
          </p:cNvPr>
          <p:cNvCxnSpPr>
            <a:cxnSpLocks/>
          </p:cNvCxnSpPr>
          <p:nvPr/>
        </p:nvCxnSpPr>
        <p:spPr>
          <a:xfrm flipH="1">
            <a:off x="998290" y="3333531"/>
            <a:ext cx="1560352" cy="16411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2FDD9C5-2AFB-4F1B-99EE-02C3E7973E16}"/>
              </a:ext>
            </a:extLst>
          </p:cNvPr>
          <p:cNvSpPr txBox="1"/>
          <p:nvPr/>
        </p:nvSpPr>
        <p:spPr>
          <a:xfrm>
            <a:off x="10367571" y="1754705"/>
            <a:ext cx="142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FACE Tags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F1248FA-7D28-4503-89F8-CEA5A0BC6BC8}"/>
              </a:ext>
            </a:extLst>
          </p:cNvPr>
          <p:cNvSpPr/>
          <p:nvPr/>
        </p:nvSpPr>
        <p:spPr>
          <a:xfrm>
            <a:off x="4154567" y="3825448"/>
            <a:ext cx="719092" cy="2785077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6F62B1-6C47-4851-9FEA-4E89872B5F0B}"/>
              </a:ext>
            </a:extLst>
          </p:cNvPr>
          <p:cNvSpPr txBox="1"/>
          <p:nvPr/>
        </p:nvSpPr>
        <p:spPr>
          <a:xfrm>
            <a:off x="4932569" y="3363783"/>
            <a:ext cx="1869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0 for user tag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3B8037B-5EB0-43AB-A12F-9D96829B93C3}"/>
              </a:ext>
            </a:extLst>
          </p:cNvPr>
          <p:cNvSpPr/>
          <p:nvPr/>
        </p:nvSpPr>
        <p:spPr>
          <a:xfrm>
            <a:off x="7675927" y="1668543"/>
            <a:ext cx="847288" cy="180335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588EDFD-F626-4F41-9141-E6592547A442}"/>
              </a:ext>
            </a:extLst>
          </p:cNvPr>
          <p:cNvSpPr/>
          <p:nvPr/>
        </p:nvSpPr>
        <p:spPr>
          <a:xfrm>
            <a:off x="9531291" y="3825448"/>
            <a:ext cx="1961625" cy="286721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26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F870357-0B8D-41DF-962A-2ABB1CC97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19" y="3914957"/>
            <a:ext cx="10178642" cy="289484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1E62CC9-FA0F-48BF-A106-8F0A4DF9B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084" y="1228733"/>
            <a:ext cx="6532226" cy="26945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C7A605-E53D-42AF-922B-31EB7CA242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21" y="-10827"/>
            <a:ext cx="9316750" cy="124794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08B96D-B696-4D65-80C5-96EB712F5E4E}"/>
              </a:ext>
            </a:extLst>
          </p:cNvPr>
          <p:cNvCxnSpPr>
            <a:cxnSpLocks/>
          </p:cNvCxnSpPr>
          <p:nvPr/>
        </p:nvCxnSpPr>
        <p:spPr>
          <a:xfrm>
            <a:off x="876862" y="1196579"/>
            <a:ext cx="1086162" cy="11734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ACB408A-5B24-414C-9FBE-ABDB294E1239}"/>
              </a:ext>
            </a:extLst>
          </p:cNvPr>
          <p:cNvCxnSpPr>
            <a:cxnSpLocks/>
          </p:cNvCxnSpPr>
          <p:nvPr/>
        </p:nvCxnSpPr>
        <p:spPr>
          <a:xfrm flipH="1">
            <a:off x="988144" y="3429000"/>
            <a:ext cx="1083937" cy="28479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2FDD9C5-2AFB-4F1B-99EE-02C3E7973E16}"/>
              </a:ext>
            </a:extLst>
          </p:cNvPr>
          <p:cNvSpPr txBox="1"/>
          <p:nvPr/>
        </p:nvSpPr>
        <p:spPr>
          <a:xfrm>
            <a:off x="10367571" y="1754705"/>
            <a:ext cx="1594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PLACE Tags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F1248FA-7D28-4503-89F8-CEA5A0BC6BC8}"/>
              </a:ext>
            </a:extLst>
          </p:cNvPr>
          <p:cNvSpPr/>
          <p:nvPr/>
        </p:nvSpPr>
        <p:spPr>
          <a:xfrm>
            <a:off x="4473349" y="4135131"/>
            <a:ext cx="719092" cy="2785077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E6F62B1-6C47-4851-9FEA-4E89872B5F0B}"/>
              </a:ext>
            </a:extLst>
          </p:cNvPr>
          <p:cNvSpPr txBox="1"/>
          <p:nvPr/>
        </p:nvSpPr>
        <p:spPr>
          <a:xfrm>
            <a:off x="9135454" y="2866579"/>
            <a:ext cx="2417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400 for PLACE tag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3B8037B-5EB0-43AB-A12F-9D96829B93C3}"/>
              </a:ext>
            </a:extLst>
          </p:cNvPr>
          <p:cNvSpPr/>
          <p:nvPr/>
        </p:nvSpPr>
        <p:spPr>
          <a:xfrm>
            <a:off x="6165907" y="1824004"/>
            <a:ext cx="696287" cy="1916059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588EDFD-F626-4F41-9141-E6592547A442}"/>
              </a:ext>
            </a:extLst>
          </p:cNvPr>
          <p:cNvSpPr/>
          <p:nvPr/>
        </p:nvSpPr>
        <p:spPr>
          <a:xfrm>
            <a:off x="9910548" y="4088883"/>
            <a:ext cx="340800" cy="286721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3B4F427-FA07-4DE4-8D3A-9F188850A72F}"/>
              </a:ext>
            </a:extLst>
          </p:cNvPr>
          <p:cNvSpPr/>
          <p:nvPr/>
        </p:nvSpPr>
        <p:spPr>
          <a:xfrm>
            <a:off x="2541039" y="1440994"/>
            <a:ext cx="415079" cy="2482283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98E45D-10F3-4497-ACA0-64F68EA6D4AA}"/>
              </a:ext>
            </a:extLst>
          </p:cNvPr>
          <p:cNvSpPr txBox="1"/>
          <p:nvPr/>
        </p:nvSpPr>
        <p:spPr>
          <a:xfrm>
            <a:off x="7968149" y="2782033"/>
            <a:ext cx="1662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2">
                    <a:lumMod val="75000"/>
                  </a:schemeClr>
                </a:solidFill>
              </a:rPr>
              <a:t>Tag_value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50 for Street/POI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40 for district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30 for city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20 for county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10 for country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7D92A69-7DFB-430D-89C4-EF6CC4054E26}"/>
              </a:ext>
            </a:extLst>
          </p:cNvPr>
          <p:cNvSpPr txBox="1"/>
          <p:nvPr/>
        </p:nvSpPr>
        <p:spPr>
          <a:xfrm>
            <a:off x="3169170" y="2144232"/>
            <a:ext cx="2299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Index: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0 for country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 for district/urban area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2 for county/Region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 for city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4 for Street/Poi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34F9885-7FDF-4984-82AE-4C7A9FC9217F}"/>
              </a:ext>
            </a:extLst>
          </p:cNvPr>
          <p:cNvSpPr/>
          <p:nvPr/>
        </p:nvSpPr>
        <p:spPr>
          <a:xfrm>
            <a:off x="9635109" y="4140615"/>
            <a:ext cx="340800" cy="2867210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13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8599</TotalTime>
  <Words>197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Hamaide, Christophe</dc:creator>
  <cp:lastModifiedBy>chris</cp:lastModifiedBy>
  <cp:revision>61</cp:revision>
  <dcterms:created xsi:type="dcterms:W3CDTF">2020-03-11T07:50:00Z</dcterms:created>
  <dcterms:modified xsi:type="dcterms:W3CDTF">2022-02-13T18:40:20Z</dcterms:modified>
</cp:coreProperties>
</file>