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mn-ea"/>
        <a:cs typeface="ヒラギノ角ゴ ProN W3" charset="0"/>
        <a:sym typeface="Gill Sans" charset="0"/>
      </a:defRPr>
    </a:lvl1pPr>
    <a:lvl2pPr marL="457200" algn="ctr" rtl="0" fontAlgn="base">
      <a:spcBef>
        <a:spcPct val="0"/>
      </a:spcBef>
      <a:spcAft>
        <a:spcPct val="0"/>
      </a:spcAft>
      <a:defRPr sz="4200" kern="1200">
        <a:solidFill>
          <a:srgbClr val="000000"/>
        </a:solidFill>
        <a:latin typeface="Gill Sans" charset="0"/>
        <a:ea typeface="+mn-ea"/>
        <a:cs typeface="ヒラギノ角ゴ ProN W3" charset="0"/>
        <a:sym typeface="Gill Sans" charset="0"/>
      </a:defRPr>
    </a:lvl2pPr>
    <a:lvl3pPr marL="914400" algn="ctr" rtl="0" fontAlgn="base">
      <a:spcBef>
        <a:spcPct val="0"/>
      </a:spcBef>
      <a:spcAft>
        <a:spcPct val="0"/>
      </a:spcAft>
      <a:defRPr sz="4200" kern="1200">
        <a:solidFill>
          <a:srgbClr val="000000"/>
        </a:solidFill>
        <a:latin typeface="Gill Sans" charset="0"/>
        <a:ea typeface="+mn-ea"/>
        <a:cs typeface="ヒラギノ角ゴ ProN W3" charset="0"/>
        <a:sym typeface="Gill Sans" charset="0"/>
      </a:defRPr>
    </a:lvl3pPr>
    <a:lvl4pPr marL="1371600" algn="ctr" rtl="0" fontAlgn="base">
      <a:spcBef>
        <a:spcPct val="0"/>
      </a:spcBef>
      <a:spcAft>
        <a:spcPct val="0"/>
      </a:spcAft>
      <a:defRPr sz="4200" kern="1200">
        <a:solidFill>
          <a:srgbClr val="000000"/>
        </a:solidFill>
        <a:latin typeface="Gill Sans" charset="0"/>
        <a:ea typeface="+mn-ea"/>
        <a:cs typeface="ヒラギノ角ゴ ProN W3" charset="0"/>
        <a:sym typeface="Gill Sans" charset="0"/>
      </a:defRPr>
    </a:lvl4pPr>
    <a:lvl5pPr marL="1828800" algn="ctr" rtl="0" fontAlgn="base">
      <a:spcBef>
        <a:spcPct val="0"/>
      </a:spcBef>
      <a:spcAft>
        <a:spcPct val="0"/>
      </a:spcAft>
      <a:defRPr sz="4200" kern="1200">
        <a:solidFill>
          <a:srgbClr val="000000"/>
        </a:solidFill>
        <a:latin typeface="Gill Sans" charset="0"/>
        <a:ea typeface="+mn-ea"/>
        <a:cs typeface="ヒラギノ角ゴ ProN W3" charset="0"/>
        <a:sym typeface="Gill Sans" charset="0"/>
      </a:defRPr>
    </a:lvl5pPr>
    <a:lvl6pPr marL="2286000" algn="l" defTabSz="914400" rtl="0" eaLnBrk="1" latinLnBrk="0" hangingPunct="1">
      <a:defRPr sz="4200" kern="1200">
        <a:solidFill>
          <a:srgbClr val="000000"/>
        </a:solidFill>
        <a:latin typeface="Gill Sans" charset="0"/>
        <a:ea typeface="+mn-ea"/>
        <a:cs typeface="ヒラギノ角ゴ ProN W3" charset="0"/>
        <a:sym typeface="Gill Sans" charset="0"/>
      </a:defRPr>
    </a:lvl6pPr>
    <a:lvl7pPr marL="2743200" algn="l" defTabSz="914400" rtl="0" eaLnBrk="1" latinLnBrk="0" hangingPunct="1">
      <a:defRPr sz="4200" kern="1200">
        <a:solidFill>
          <a:srgbClr val="000000"/>
        </a:solidFill>
        <a:latin typeface="Gill Sans" charset="0"/>
        <a:ea typeface="+mn-ea"/>
        <a:cs typeface="ヒラギノ角ゴ ProN W3" charset="0"/>
        <a:sym typeface="Gill Sans" charset="0"/>
      </a:defRPr>
    </a:lvl7pPr>
    <a:lvl8pPr marL="3200400" algn="l" defTabSz="914400" rtl="0" eaLnBrk="1" latinLnBrk="0" hangingPunct="1">
      <a:defRPr sz="4200" kern="1200">
        <a:solidFill>
          <a:srgbClr val="000000"/>
        </a:solidFill>
        <a:latin typeface="Gill Sans" charset="0"/>
        <a:ea typeface="+mn-ea"/>
        <a:cs typeface="ヒラギノ角ゴ ProN W3" charset="0"/>
        <a:sym typeface="Gill Sans" charset="0"/>
      </a:defRPr>
    </a:lvl8pPr>
    <a:lvl9pPr marL="3657600" algn="l" defTabSz="914400" rtl="0" eaLnBrk="1" latinLnBrk="0" hangingPunct="1">
      <a:defRPr sz="4200" kern="1200">
        <a:solidFill>
          <a:srgbClr val="000000"/>
        </a:solidFill>
        <a:latin typeface="Gill Sans" charset="0"/>
        <a:ea typeface="+mn-ea"/>
        <a:cs typeface="ヒラギノ角ゴ ProN W3" charset="0"/>
        <a:sym typeface="Gill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6" d="100"/>
          <a:sy n="126" d="100"/>
        </p:scale>
        <p:origin x="840" y="33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A9304B75-88AE-C2B9-31C6-265524826ACE}"/>
              </a:ext>
            </a:extLst>
          </p:cNvPr>
          <p:cNvSpPr>
            <a:spLocks noRo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2" name="Rectangle 2">
            <a:extLst>
              <a:ext uri="{FF2B5EF4-FFF2-40B4-BE49-F238E27FC236}">
                <a16:creationId xmlns:a16="http://schemas.microsoft.com/office/drawing/2014/main" id="{9373F830-D0DC-F709-8EE1-ADFC8E169799}"/>
              </a:ext>
            </a:extLst>
          </p:cNvPr>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Gill Sans" charset="0"/>
        <a:ea typeface="+mn-ea"/>
        <a:cs typeface="+mn-cs"/>
      </a:defRPr>
    </a:lvl1pPr>
    <a:lvl2pPr marL="457200" algn="l" rtl="0" fontAlgn="base">
      <a:spcBef>
        <a:spcPct val="0"/>
      </a:spcBef>
      <a:spcAft>
        <a:spcPct val="0"/>
      </a:spcAft>
      <a:defRPr sz="1200" kern="1200">
        <a:solidFill>
          <a:schemeClr val="tx1"/>
        </a:solidFill>
        <a:latin typeface="Gill Sans" charset="0"/>
        <a:ea typeface="+mn-ea"/>
        <a:cs typeface="+mn-cs"/>
      </a:defRPr>
    </a:lvl2pPr>
    <a:lvl3pPr marL="914400" algn="l" rtl="0" fontAlgn="base">
      <a:spcBef>
        <a:spcPct val="0"/>
      </a:spcBef>
      <a:spcAft>
        <a:spcPct val="0"/>
      </a:spcAft>
      <a:defRPr sz="1200" kern="1200">
        <a:solidFill>
          <a:schemeClr val="tx1"/>
        </a:solidFill>
        <a:latin typeface="Gill Sans" charset="0"/>
        <a:ea typeface="+mn-ea"/>
        <a:cs typeface="+mn-cs"/>
      </a:defRPr>
    </a:lvl3pPr>
    <a:lvl4pPr marL="1371600" algn="l" rtl="0" fontAlgn="base">
      <a:spcBef>
        <a:spcPct val="0"/>
      </a:spcBef>
      <a:spcAft>
        <a:spcPct val="0"/>
      </a:spcAft>
      <a:defRPr sz="1200" kern="1200">
        <a:solidFill>
          <a:schemeClr val="tx1"/>
        </a:solidFill>
        <a:latin typeface="Gill Sans" charset="0"/>
        <a:ea typeface="+mn-ea"/>
        <a:cs typeface="+mn-cs"/>
      </a:defRPr>
    </a:lvl4pPr>
    <a:lvl5pPr marL="1828800" algn="l" rtl="0" fontAlgn="base">
      <a:spcBef>
        <a:spcPct val="0"/>
      </a:spcBef>
      <a:spcAft>
        <a:spcPct val="0"/>
      </a:spcAft>
      <a:defRPr sz="1200" kern="1200">
        <a:solidFill>
          <a:schemeClr val="tx1"/>
        </a:solidFill>
        <a:latin typeface="Gill Sans"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CD9C177A-D9DE-9EB1-496E-97724435AF0F}"/>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146" name="Rectangle 2">
            <a:extLst>
              <a:ext uri="{FF2B5EF4-FFF2-40B4-BE49-F238E27FC236}">
                <a16:creationId xmlns:a16="http://schemas.microsoft.com/office/drawing/2014/main" id="{E0F7394F-C8EB-B5D0-ECE6-BB388B202E2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Project name – pick a cool sounding name for your project</a:t>
            </a:r>
          </a:p>
          <a:p>
            <a:r>
              <a:rPr lang="en-US" altLang="ja-JP">
                <a:solidFill>
                  <a:srgbClr val="000000"/>
                </a:solidFill>
                <a:latin typeface="Courier" charset="0"/>
                <a:ea typeface="ＭＳ Ｐゴシック" panose="020B0600070205080204" pitchFamily="50" charset="-128"/>
                <a:sym typeface="Courier" charset="0"/>
              </a:rPr>
              <a:t>Sponsors – list your project sponsors here (the people with the money)</a:t>
            </a:r>
          </a:p>
          <a:p>
            <a:endParaRPr lang="en-US" altLang="ja-JP">
              <a:solidFill>
                <a:srgbClr val="000000"/>
              </a:solidFill>
              <a:latin typeface="Courier" charset="0"/>
              <a:ea typeface="ＭＳ Ｐゴシック" panose="020B0600070205080204" pitchFamily="50" charset="-128"/>
              <a:sym typeface="Courier" charset="0"/>
            </a:endParaRPr>
          </a:p>
          <a:p>
            <a:r>
              <a:rPr lang="en-US" altLang="ja-JP">
                <a:solidFill>
                  <a:srgbClr val="000000"/>
                </a:solidFill>
                <a:latin typeface="Courier" charset="0"/>
                <a:ea typeface="ＭＳ Ｐゴシック" panose="020B0600070205080204" pitchFamily="50" charset="-128"/>
                <a:sym typeface="Courier" charset="0"/>
              </a:rPr>
              <a:t>Putting your sponsors name boldly out there for all to see is a great way to get their engagement and attention (necessary for any successful project).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7B6D1BE2-C9E1-7AE2-0E02-BABD3A04FD89}"/>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194" name="Rectangle 2">
            <a:extLst>
              <a:ext uri="{FF2B5EF4-FFF2-40B4-BE49-F238E27FC236}">
                <a16:creationId xmlns:a16="http://schemas.microsoft.com/office/drawing/2014/main" id="{16CBF547-C082-B099-86D0-0850CD902CA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Write down all the reasons why your company would want to spend money on this project in the first place.</a:t>
            </a:r>
          </a:p>
          <a:p>
            <a:r>
              <a:rPr lang="en-US" altLang="ja-JP">
                <a:solidFill>
                  <a:srgbClr val="000000"/>
                </a:solidFill>
                <a:latin typeface="Courier" charset="0"/>
                <a:ea typeface="ＭＳ Ｐゴシック" panose="020B0600070205080204" pitchFamily="50" charset="-128"/>
                <a:sym typeface="Courier" charset="0"/>
              </a:rPr>
              <a:t>Then pick and highlight the most important one.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650A8FE1-3A99-A7C7-2A46-104D80597F7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266" name="Rectangle 2">
            <a:extLst>
              <a:ext uri="{FF2B5EF4-FFF2-40B4-BE49-F238E27FC236}">
                <a16:creationId xmlns:a16="http://schemas.microsoft.com/office/drawing/2014/main" id="{D56DBF0C-7B48-62C4-CEC8-7B03875BAF4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If you could walk into a store, and buy the shrink wrapped version of your software, what the design of the box look like and what would it say?</a:t>
            </a:r>
          </a:p>
          <a:p>
            <a:r>
              <a:rPr lang="en-US" altLang="ja-JP">
                <a:solidFill>
                  <a:srgbClr val="000000"/>
                </a:solidFill>
                <a:latin typeface="Courier" charset="0"/>
                <a:ea typeface="ＭＳ Ｐゴシック" panose="020B0600070205080204" pitchFamily="50" charset="-128"/>
                <a:sym typeface="Courier" charset="0"/>
              </a:rPr>
              <a:t>Point here is to get your team looking at your project through the eyes of your end customer.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07762510-2092-3728-22FF-42AD10287477}"/>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314" name="Rectangle 2">
            <a:extLst>
              <a:ext uri="{FF2B5EF4-FFF2-40B4-BE49-F238E27FC236}">
                <a16:creationId xmlns:a16="http://schemas.microsoft.com/office/drawing/2014/main" id="{536DEF20-96D7-5E11-EEDC-8FD60D58E217}"/>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List all the big ticket items you are (and are NOT) going to deliver within the scope of this project.</a:t>
            </a:r>
          </a:p>
          <a:p>
            <a:r>
              <a:rPr lang="en-US" altLang="ja-JP">
                <a:solidFill>
                  <a:srgbClr val="000000"/>
                </a:solidFill>
                <a:latin typeface="Courier" charset="0"/>
                <a:ea typeface="ＭＳ Ｐゴシック" panose="020B0600070205080204" pitchFamily="50" charset="-128"/>
                <a:sym typeface="Courier" charset="0"/>
              </a:rPr>
              <a:t>Before starting your project move all the UNRESOLVED ones to either IN or OUT.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6B84740D-307A-8DD4-FD53-F1FAEDB80E5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362" name="Rectangle 2">
            <a:extLst>
              <a:ext uri="{FF2B5EF4-FFF2-40B4-BE49-F238E27FC236}">
                <a16:creationId xmlns:a16="http://schemas.microsoft.com/office/drawing/2014/main" id="{52D1D0DD-429A-2E32-D34B-BD141690156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List everyone you are going to have to interact with at some point during the course of your project.</a:t>
            </a:r>
          </a:p>
          <a:p>
            <a:endParaRPr lang="en-US" altLang="ja-JP">
              <a:solidFill>
                <a:srgbClr val="000000"/>
              </a:solidFill>
              <a:latin typeface="Courier" charset="0"/>
              <a:ea typeface="ＭＳ Ｐゴシック" panose="020B0600070205080204" pitchFamily="50" charset="-128"/>
              <a:sym typeface="Courier" charset="0"/>
            </a:endParaRPr>
          </a:p>
          <a:p>
            <a:r>
              <a:rPr lang="en-US" altLang="ja-JP">
                <a:solidFill>
                  <a:srgbClr val="000000"/>
                </a:solidFill>
                <a:latin typeface="Courier" charset="0"/>
                <a:ea typeface="ＭＳ Ｐゴシック" panose="020B0600070205080204" pitchFamily="50" charset="-128"/>
                <a:sym typeface="Courier" charset="0"/>
              </a:rPr>
              <a:t>Goal is to start building relationships with these people and let them know we are coming down the tracks  (before we actually get there).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C0192358-0400-CE19-4888-B20E2A0FE4D9}"/>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410" name="Rectangle 2">
            <a:extLst>
              <a:ext uri="{FF2B5EF4-FFF2-40B4-BE49-F238E27FC236}">
                <a16:creationId xmlns:a16="http://schemas.microsoft.com/office/drawing/2014/main" id="{20BDB780-52F6-7ACF-439E-9BB201D305A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This is about letting people know how we plan on building this thing.</a:t>
            </a:r>
          </a:p>
          <a:p>
            <a:r>
              <a:rPr lang="en-US" altLang="ja-JP">
                <a:solidFill>
                  <a:srgbClr val="000000"/>
                </a:solidFill>
                <a:latin typeface="Courier" charset="0"/>
                <a:ea typeface="ＭＳ Ｐゴシック" panose="020B0600070205080204" pitchFamily="50" charset="-128"/>
                <a:sym typeface="Courier" charset="0"/>
              </a:rPr>
              <a:t>If there are any tools or libraries assumptions you are making list them here.</a:t>
            </a:r>
          </a:p>
          <a:p>
            <a:r>
              <a:rPr lang="en-US" altLang="ja-JP">
                <a:solidFill>
                  <a:srgbClr val="000000"/>
                </a:solidFill>
                <a:latin typeface="Courier" charset="0"/>
                <a:ea typeface="ＭＳ Ｐゴシック" panose="020B0600070205080204" pitchFamily="50" charset="-128"/>
                <a:sym typeface="Courier" charset="0"/>
              </a:rPr>
              <a:t>Also if there are areas of the application architecture that are risky highlight those too.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76B35E39-D3B4-07B1-6723-4BA323D6EDD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58" name="Rectangle 2">
            <a:extLst>
              <a:ext uri="{FF2B5EF4-FFF2-40B4-BE49-F238E27FC236}">
                <a16:creationId xmlns:a16="http://schemas.microsoft.com/office/drawing/2014/main" id="{0BBFF9F5-D173-0FB1-DA94-8524FA8F3F17}"/>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This is your chance to call out any craziness you’ve heard while building the deck, and having a frank conversation with your sponsors and your team about how you are going to handle it.</a:t>
            </a:r>
          </a:p>
          <a:p>
            <a:r>
              <a:rPr lang="en-US" altLang="ja-JP">
                <a:solidFill>
                  <a:srgbClr val="000000"/>
                </a:solidFill>
                <a:latin typeface="Courier" charset="0"/>
                <a:ea typeface="ＭＳ Ｐゴシック" panose="020B0600070205080204" pitchFamily="50" charset="-128"/>
                <a:sym typeface="Courier" charset="0"/>
              </a:rPr>
              <a:t>This is perhaps on of the most powerful slides in the deck – it’s your chance to ask for whatever you need to be successful and the consequences if you don’t get it.</a:t>
            </a:r>
          </a:p>
          <a:p>
            <a:r>
              <a:rPr lang="en-US" altLang="ja-JP">
                <a:solidFill>
                  <a:srgbClr val="000000"/>
                </a:solidFill>
                <a:latin typeface="Courier" charset="0"/>
                <a:ea typeface="ＭＳ Ｐゴシック" panose="020B0600070205080204" pitchFamily="50" charset="-128"/>
                <a:sym typeface="Courier" charset="0"/>
              </a:rPr>
              <a:t>Use 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8E3FC6FA-8D5B-7AA4-53EB-1250F3D6A90B}"/>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506" name="Rectangle 2">
            <a:extLst>
              <a:ext uri="{FF2B5EF4-FFF2-40B4-BE49-F238E27FC236}">
                <a16:creationId xmlns:a16="http://schemas.microsoft.com/office/drawing/2014/main" id="{41828492-16A2-20F1-DB76-566B119D642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Set expectations around who you are going to need and what kind of skills they will need to have to pull this off.</a:t>
            </a:r>
          </a:p>
          <a:p>
            <a:r>
              <a:rPr lang="en-US" altLang="ja-JP">
                <a:solidFill>
                  <a:srgbClr val="000000"/>
                </a:solidFill>
                <a:latin typeface="Courier" charset="0"/>
                <a:ea typeface="ＭＳ Ｐゴシック" panose="020B0600070205080204" pitchFamily="50" charset="-128"/>
                <a:sym typeface="Courier" charset="0"/>
              </a:rPr>
              <a:t>Use names if specific people are important (i.e. Billy is the only guy who can do X).</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CC4784D4-B879-359F-600D-5D526628163F}"/>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4" name="Rectangle 2">
            <a:extLst>
              <a:ext uri="{FF2B5EF4-FFF2-40B4-BE49-F238E27FC236}">
                <a16:creationId xmlns:a16="http://schemas.microsoft.com/office/drawing/2014/main" id="{3D7F241C-40C1-FDD9-4FC3-794426F7F56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Give your sponsors some idea of how big this thing is (1, 3, or 6 monther).</a:t>
            </a:r>
          </a:p>
          <a:p>
            <a:r>
              <a:rPr lang="en-US" altLang="ja-JP">
                <a:solidFill>
                  <a:srgbClr val="000000"/>
                </a:solidFill>
                <a:latin typeface="Courier" charset="0"/>
                <a:ea typeface="ＭＳ Ｐゴシック" panose="020B0600070205080204" pitchFamily="50" charset="-128"/>
                <a:sym typeface="Courier" charset="0"/>
              </a:rPr>
              <a:t>Before you can complete this slide you and the team should create and estimate a high-level story list for the project.</a:t>
            </a:r>
          </a:p>
          <a:p>
            <a:r>
              <a:rPr lang="en-US" altLang="ja-JP">
                <a:solidFill>
                  <a:srgbClr val="000000"/>
                </a:solidFill>
                <a:latin typeface="Courier" charset="0"/>
                <a:ea typeface="ＭＳ Ｐゴシック" panose="020B0600070205080204" pitchFamily="50" charset="-128"/>
                <a:sym typeface="Courier" charset="0"/>
              </a:rPr>
              <a:t>This isn’t a commitment (too many unknowns). It’s just a really rough guess. Don’t treat it as anything else.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E1CC1563-428D-9EB8-9C6A-073DACDD8D44}"/>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2" name="Rectangle 2">
            <a:extLst>
              <a:ext uri="{FF2B5EF4-FFF2-40B4-BE49-F238E27FC236}">
                <a16:creationId xmlns:a16="http://schemas.microsoft.com/office/drawing/2014/main" id="{0D922B2F-38E7-6ADA-AD61-180C863279C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sz="200">
                <a:solidFill>
                  <a:srgbClr val="000000"/>
                </a:solidFill>
                <a:latin typeface="Courier" charset="0"/>
                <a:ea typeface="ＭＳ Ｐゴシック" panose="020B0600070205080204" pitchFamily="50" charset="-128"/>
                <a:sym typeface="Courier" charset="0"/>
              </a:rPr>
              <a:t>When push comes to shove, something has to give. Here we want to be clear on what that is.</a:t>
            </a:r>
            <a:endParaRPr lang="en-US" altLang="ja-JP">
              <a:solidFill>
                <a:srgbClr val="000000"/>
              </a:solidFill>
              <a:latin typeface="Courier" charset="0"/>
              <a:ea typeface="ＭＳ Ｐゴシック" panose="020B0600070205080204" pitchFamily="50" charset="-128"/>
              <a:sym typeface="Courier" charset="0"/>
            </a:endParaRPr>
          </a:p>
          <a:p>
            <a:endParaRPr lang="en-US" altLang="ja-JP" sz="200">
              <a:solidFill>
                <a:srgbClr val="000000"/>
              </a:solidFill>
              <a:latin typeface="Courier" charset="0"/>
              <a:ea typeface="ＭＳ Ｐゴシック" panose="020B0600070205080204" pitchFamily="50" charset="-128"/>
              <a:sym typeface="Courier" charset="0"/>
            </a:endParaRPr>
          </a:p>
          <a:p>
            <a:r>
              <a:rPr lang="en-US" altLang="ja-JP" sz="200">
                <a:solidFill>
                  <a:srgbClr val="000000"/>
                </a:solidFill>
                <a:latin typeface="Courier" charset="0"/>
                <a:ea typeface="ＭＳ Ｐゴシック" panose="020B0600070205080204" pitchFamily="50" charset="-128"/>
                <a:sym typeface="Courier" charset="0"/>
              </a:rPr>
              <a:t>On agile projects we flex on scope. But there could be others factors at play here so get ready to listen as you customer tells you which forces can bend (scope) and which are written in stone (usually budget).</a:t>
            </a:r>
            <a:endParaRPr lang="en-US" altLang="ja-JP">
              <a:solidFill>
                <a:srgbClr val="000000"/>
              </a:solidFill>
              <a:latin typeface="Courier" charset="0"/>
              <a:ea typeface="ＭＳ Ｐゴシック" panose="020B0600070205080204" pitchFamily="50" charset="-128"/>
              <a:sym typeface="Courier" charset="0"/>
            </a:endParaRPr>
          </a:p>
          <a:p>
            <a:endParaRPr lang="en-US" altLang="ja-JP" sz="200">
              <a:solidFill>
                <a:srgbClr val="000000"/>
              </a:solidFill>
              <a:latin typeface="Courier" charset="0"/>
              <a:ea typeface="ＭＳ Ｐゴシック" panose="020B0600070205080204" pitchFamily="50" charset="-128"/>
              <a:sym typeface="Courier" charset="0"/>
            </a:endParaRPr>
          </a:p>
          <a:p>
            <a:r>
              <a:rPr lang="en-US" altLang="ja-JP" sz="1000">
                <a:solidFill>
                  <a:srgbClr val="000000"/>
                </a:solidFill>
                <a:latin typeface="Courier" charset="0"/>
                <a:ea typeface="ＭＳ Ｐゴシック" panose="020B0600070205080204" pitchFamily="50" charset="-128"/>
                <a:sym typeface="Courier" charset="0"/>
              </a:rPr>
              <a:t>Slider rules:</a:t>
            </a:r>
            <a:endParaRPr lang="en-US" altLang="ja-JP">
              <a:solidFill>
                <a:srgbClr val="000000"/>
              </a:solidFill>
              <a:latin typeface="Courier" charset="0"/>
              <a:ea typeface="ＭＳ Ｐゴシック" panose="020B0600070205080204" pitchFamily="50" charset="-128"/>
              <a:sym typeface="Courier" charset="0"/>
            </a:endParaRPr>
          </a:p>
          <a:p>
            <a:r>
              <a:rPr lang="en-US" altLang="ja-JP" sz="1000">
                <a:solidFill>
                  <a:srgbClr val="000000"/>
                </a:solidFill>
                <a:latin typeface="Courier" charset="0"/>
                <a:ea typeface="ＭＳ Ｐゴシック" panose="020B0600070205080204" pitchFamily="50" charset="-128"/>
                <a:sym typeface="Courier" charset="0"/>
              </a:rPr>
              <a:t>1. No two sliders can </a:t>
            </a:r>
            <a:r>
              <a:rPr lang="en-US" altLang="ja-JP" sz="200">
                <a:solidFill>
                  <a:srgbClr val="000000"/>
                </a:solidFill>
                <a:latin typeface="Courier" charset="0"/>
                <a:ea typeface="ＭＳ Ｐゴシック" panose="020B0600070205080204" pitchFamily="50" charset="-128"/>
                <a:sym typeface="Courier" charset="0"/>
              </a:rPr>
              <a:t>occupy the same level.</a:t>
            </a:r>
            <a:endParaRPr lang="en-US" altLang="ja-JP">
              <a:solidFill>
                <a:srgbClr val="000000"/>
              </a:solidFill>
              <a:latin typeface="Courier" charset="0"/>
              <a:ea typeface="ＭＳ Ｐゴシック" panose="020B0600070205080204" pitchFamily="50" charset="-128"/>
              <a:sym typeface="Courier" charset="0"/>
            </a:endParaRPr>
          </a:p>
          <a:p>
            <a:r>
              <a:rPr lang="en-US" altLang="ja-JP" sz="200">
                <a:solidFill>
                  <a:srgbClr val="000000"/>
                </a:solidFill>
                <a:latin typeface="Courier" charset="0"/>
                <a:ea typeface="ＭＳ Ｐゴシック" panose="020B0600070205080204" pitchFamily="50" charset="-128"/>
                <a:sym typeface="Courier" charset="0"/>
              </a:rPr>
              <a:t>2. List other important project factors down below.</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2C3B5228-1ABB-3F85-3E95-C224973A15B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0" name="Rectangle 2">
            <a:extLst>
              <a:ext uri="{FF2B5EF4-FFF2-40B4-BE49-F238E27FC236}">
                <a16:creationId xmlns:a16="http://schemas.microsoft.com/office/drawing/2014/main" id="{E8A02CC9-57BF-3A98-5BB3-69E9A9E57F0B}"/>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Stakeholders are usually interested in two things:</a:t>
            </a:r>
          </a:p>
          <a:p>
            <a:pPr>
              <a:buFontTx/>
              <a:buAutoNum type="arabicPeriod"/>
            </a:pPr>
            <a:r>
              <a:rPr lang="en-US" altLang="ja-JP">
                <a:solidFill>
                  <a:srgbClr val="000000"/>
                </a:solidFill>
                <a:latin typeface="Courier" charset="0"/>
                <a:ea typeface="ＭＳ Ｐゴシック" panose="020B0600070205080204" pitchFamily="50" charset="-128"/>
                <a:sym typeface="Courier" charset="0"/>
              </a:rPr>
              <a:t>How much is this going to cost.</a:t>
            </a:r>
          </a:p>
          <a:p>
            <a:pPr>
              <a:buFontTx/>
              <a:buChar char="•"/>
            </a:pPr>
            <a:r>
              <a:rPr lang="en-US" altLang="ja-JP">
                <a:solidFill>
                  <a:srgbClr val="000000"/>
                </a:solidFill>
                <a:latin typeface="Courier" charset="0"/>
                <a:ea typeface="ＭＳ Ｐゴシック" panose="020B0600070205080204" pitchFamily="50" charset="-128"/>
                <a:sym typeface="Courier" charset="0"/>
              </a:rPr>
              <a:t>When is it going to be done.</a:t>
            </a:r>
          </a:p>
          <a:p>
            <a:pPr>
              <a:buFontTx/>
              <a:buChar char="•"/>
            </a:pPr>
            <a:endParaRPr lang="en-US" altLang="ja-JP">
              <a:solidFill>
                <a:srgbClr val="000000"/>
              </a:solidFill>
              <a:latin typeface="Courier" charset="0"/>
              <a:ea typeface="ＭＳ Ｐゴシック" panose="020B0600070205080204" pitchFamily="50" charset="-128"/>
              <a:sym typeface="Courier" charset="0"/>
            </a:endParaRPr>
          </a:p>
          <a:p>
            <a:r>
              <a:rPr lang="en-US" altLang="ja-JP">
                <a:solidFill>
                  <a:srgbClr val="000000"/>
                </a:solidFill>
                <a:latin typeface="Courier" charset="0"/>
                <a:ea typeface="ＭＳ Ｐゴシック" panose="020B0600070205080204" pitchFamily="50" charset="-128"/>
                <a:sym typeface="Courier" charset="0"/>
              </a:rPr>
              <a:t>Here we do our best to answer those two questions so they can decide if the project is still worth doing by showing them what it’s going to take.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FF03436D-AB9B-DD25-012C-07BD49BB54D6}"/>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8" name="Rectangle 2">
            <a:extLst>
              <a:ext uri="{FF2B5EF4-FFF2-40B4-BE49-F238E27FC236}">
                <a16:creationId xmlns:a16="http://schemas.microsoft.com/office/drawing/2014/main" id="{383A142B-2981-D639-82A4-8C636FC587B5}"/>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ja-JP">
                <a:solidFill>
                  <a:srgbClr val="000000"/>
                </a:solidFill>
                <a:latin typeface="Courier" charset="0"/>
                <a:ea typeface="ＭＳ Ｐゴシック" panose="020B0600070205080204" pitchFamily="50" charset="-128"/>
                <a:sym typeface="Courier" charset="0"/>
              </a:rPr>
              <a:t>That’s it! Create your deck.</a:t>
            </a:r>
          </a:p>
          <a:p>
            <a:r>
              <a:rPr lang="en-US" altLang="ja-JP">
                <a:solidFill>
                  <a:srgbClr val="000000"/>
                </a:solidFill>
                <a:latin typeface="Courier" charset="0"/>
                <a:ea typeface="ＭＳ Ｐゴシック" panose="020B0600070205080204" pitchFamily="50" charset="-128"/>
                <a:sym typeface="Courier" charset="0"/>
              </a:rPr>
              <a:t>Put it somewhere visible for all too see.</a:t>
            </a:r>
          </a:p>
          <a:p>
            <a:r>
              <a:rPr lang="en-US" altLang="ja-JP">
                <a:solidFill>
                  <a:srgbClr val="000000"/>
                </a:solidFill>
                <a:latin typeface="Courier" charset="0"/>
                <a:ea typeface="ＭＳ Ｐゴシック" panose="020B0600070205080204" pitchFamily="50" charset="-128"/>
                <a:sym typeface="Courier" charset="0"/>
              </a:rPr>
              <a:t>And update it when things change.</a:t>
            </a:r>
          </a:p>
          <a:p>
            <a:endParaRPr lang="en-US" altLang="ja-JP">
              <a:solidFill>
                <a:srgbClr val="000000"/>
              </a:solidFill>
              <a:latin typeface="Courier" charset="0"/>
              <a:ea typeface="ＭＳ Ｐゴシック" panose="020B0600070205080204" pitchFamily="50" charset="-128"/>
              <a:sym typeface="Courier" charset="0"/>
            </a:endParaRPr>
          </a:p>
          <a:p>
            <a:r>
              <a:rPr lang="en-US" altLang="ja-JP">
                <a:solidFill>
                  <a:srgbClr val="000000"/>
                </a:solidFill>
                <a:latin typeface="Courier" charset="0"/>
                <a:ea typeface="ＭＳ Ｐゴシック" panose="020B0600070205080204" pitchFamily="50" charset="-128"/>
                <a:sym typeface="Courier" charset="0"/>
              </a:rPr>
              <a:t>Good luck!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F628C5-5BD0-2835-ADEE-267D034C7DBA}"/>
              </a:ext>
            </a:extLst>
          </p:cNvPr>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字幕 2">
            <a:extLst>
              <a:ext uri="{FF2B5EF4-FFF2-40B4-BE49-F238E27FC236}">
                <a16:creationId xmlns:a16="http://schemas.microsoft.com/office/drawing/2014/main" id="{D356B163-A342-2571-4FEC-E9B58BF75E7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70596113-21D2-1F7C-7795-694913B86123}"/>
              </a:ext>
            </a:extLst>
          </p:cNvPr>
          <p:cNvSpPr>
            <a:spLocks noGrp="1"/>
          </p:cNvSpPr>
          <p:nvPr>
            <p:ph type="sldNum" sz="quarter" idx="10"/>
          </p:nvPr>
        </p:nvSpPr>
        <p:spPr/>
        <p:txBody>
          <a:bodyPr/>
          <a:lstStyle>
            <a:lvl1pPr>
              <a:defRPr/>
            </a:lvl1pPr>
          </a:lstStyle>
          <a:p>
            <a:fld id="{FAC7EDC3-B337-47EA-9E87-214C1125C4F6}" type="slidenum">
              <a:rPr lang="en-US" altLang="ja-JP"/>
              <a:pPr/>
              <a:t>‹#›</a:t>
            </a:fld>
            <a:endParaRPr lang="en-US" altLang="ja-JP"/>
          </a:p>
        </p:txBody>
      </p:sp>
    </p:spTree>
    <p:extLst>
      <p:ext uri="{BB962C8B-B14F-4D97-AF65-F5344CB8AC3E}">
        <p14:creationId xmlns:p14="http://schemas.microsoft.com/office/powerpoint/2010/main" val="17485693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146ADE-1B9A-1227-4D09-DBE7672514CC}"/>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7F77E097-78B2-9DD2-EC0F-92370682A632}"/>
              </a:ext>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EE90512E-00DF-9477-2F71-F63B98977CD1}"/>
              </a:ext>
            </a:extLst>
          </p:cNvPr>
          <p:cNvSpPr>
            <a:spLocks noGrp="1"/>
          </p:cNvSpPr>
          <p:nvPr>
            <p:ph type="sldNum" sz="quarter" idx="10"/>
          </p:nvPr>
        </p:nvSpPr>
        <p:spPr/>
        <p:txBody>
          <a:bodyPr/>
          <a:lstStyle>
            <a:lvl1pPr>
              <a:defRPr/>
            </a:lvl1pPr>
          </a:lstStyle>
          <a:p>
            <a:fld id="{6941A7CE-D383-478F-ABC9-EB4E8F61E3EB}" type="slidenum">
              <a:rPr lang="en-US" altLang="ja-JP"/>
              <a:pPr/>
              <a:t>‹#›</a:t>
            </a:fld>
            <a:endParaRPr lang="en-US" altLang="ja-JP"/>
          </a:p>
        </p:txBody>
      </p:sp>
    </p:spTree>
    <p:extLst>
      <p:ext uri="{BB962C8B-B14F-4D97-AF65-F5344CB8AC3E}">
        <p14:creationId xmlns:p14="http://schemas.microsoft.com/office/powerpoint/2010/main" val="362439393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95E199-492C-020D-81CA-781ECBA39ABC}"/>
              </a:ext>
            </a:extLst>
          </p:cNvPr>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D6C6613D-2FB0-8419-605E-6F2CEF0D53B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スライド番号プレースホルダー 3">
            <a:extLst>
              <a:ext uri="{FF2B5EF4-FFF2-40B4-BE49-F238E27FC236}">
                <a16:creationId xmlns:a16="http://schemas.microsoft.com/office/drawing/2014/main" id="{6F6925A9-874C-B088-B3F5-5F4BC32BE7DC}"/>
              </a:ext>
            </a:extLst>
          </p:cNvPr>
          <p:cNvSpPr>
            <a:spLocks noGrp="1"/>
          </p:cNvSpPr>
          <p:nvPr>
            <p:ph type="sldNum" sz="quarter" idx="10"/>
          </p:nvPr>
        </p:nvSpPr>
        <p:spPr/>
        <p:txBody>
          <a:bodyPr/>
          <a:lstStyle>
            <a:lvl1pPr>
              <a:defRPr/>
            </a:lvl1pPr>
          </a:lstStyle>
          <a:p>
            <a:fld id="{397AB041-AFA5-4E8A-94EB-FD25F1D09744}" type="slidenum">
              <a:rPr lang="en-US" altLang="ja-JP"/>
              <a:pPr/>
              <a:t>‹#›</a:t>
            </a:fld>
            <a:endParaRPr lang="en-US" altLang="ja-JP"/>
          </a:p>
        </p:txBody>
      </p:sp>
    </p:spTree>
    <p:extLst>
      <p:ext uri="{BB962C8B-B14F-4D97-AF65-F5344CB8AC3E}">
        <p14:creationId xmlns:p14="http://schemas.microsoft.com/office/powerpoint/2010/main" val="38104945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897D99-2021-4C2C-6375-D5E653D94FDD}"/>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4FDD2718-9B43-ED3B-1732-B432A1DBF98A}"/>
              </a:ext>
            </a:extLst>
          </p:cNvPr>
          <p:cNvSpPr>
            <a:spLocks noGrp="1"/>
          </p:cNvSpPr>
          <p:nvPr>
            <p:ph sz="half" idx="1"/>
          </p:nvPr>
        </p:nvSpPr>
        <p:spPr>
          <a:xfrm>
            <a:off x="1371600" y="3886200"/>
            <a:ext cx="3124200" cy="17526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a:ext uri="{FF2B5EF4-FFF2-40B4-BE49-F238E27FC236}">
                <a16:creationId xmlns:a16="http://schemas.microsoft.com/office/drawing/2014/main" id="{C0979DD3-51DE-7472-EA8E-9348463AE385}"/>
              </a:ext>
            </a:extLst>
          </p:cNvPr>
          <p:cNvSpPr>
            <a:spLocks noGrp="1"/>
          </p:cNvSpPr>
          <p:nvPr>
            <p:ph sz="half" idx="2"/>
          </p:nvPr>
        </p:nvSpPr>
        <p:spPr>
          <a:xfrm>
            <a:off x="4648200" y="3886200"/>
            <a:ext cx="3124200" cy="17526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a:extLst>
              <a:ext uri="{FF2B5EF4-FFF2-40B4-BE49-F238E27FC236}">
                <a16:creationId xmlns:a16="http://schemas.microsoft.com/office/drawing/2014/main" id="{7ADC47EF-9881-CAB5-BD24-58D9D07EFFBC}"/>
              </a:ext>
            </a:extLst>
          </p:cNvPr>
          <p:cNvSpPr>
            <a:spLocks noGrp="1"/>
          </p:cNvSpPr>
          <p:nvPr>
            <p:ph type="sldNum" sz="quarter" idx="10"/>
          </p:nvPr>
        </p:nvSpPr>
        <p:spPr/>
        <p:txBody>
          <a:bodyPr/>
          <a:lstStyle>
            <a:lvl1pPr>
              <a:defRPr/>
            </a:lvl1pPr>
          </a:lstStyle>
          <a:p>
            <a:fld id="{9F35258C-E109-430C-9D8C-BEA19A21FE00}" type="slidenum">
              <a:rPr lang="en-US" altLang="ja-JP"/>
              <a:pPr/>
              <a:t>‹#›</a:t>
            </a:fld>
            <a:endParaRPr lang="en-US" altLang="ja-JP"/>
          </a:p>
        </p:txBody>
      </p:sp>
    </p:spTree>
    <p:extLst>
      <p:ext uri="{BB962C8B-B14F-4D97-AF65-F5344CB8AC3E}">
        <p14:creationId xmlns:p14="http://schemas.microsoft.com/office/powerpoint/2010/main" val="407605644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58724D-290F-CB23-A8A4-0F4FA08463F8}"/>
              </a:ext>
            </a:extLst>
          </p:cNvPr>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38D8113E-6231-2244-189E-A5C64017E0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a:extLst>
              <a:ext uri="{FF2B5EF4-FFF2-40B4-BE49-F238E27FC236}">
                <a16:creationId xmlns:a16="http://schemas.microsoft.com/office/drawing/2014/main" id="{2EB5E6ED-5B6C-AED7-FB3B-588AFAFEE59B}"/>
              </a:ext>
            </a:extLst>
          </p:cNvPr>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a:ext uri="{FF2B5EF4-FFF2-40B4-BE49-F238E27FC236}">
                <a16:creationId xmlns:a16="http://schemas.microsoft.com/office/drawing/2014/main" id="{34F7683D-D2A5-DD4F-5503-84C74ACF5BA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a:extLst>
              <a:ext uri="{FF2B5EF4-FFF2-40B4-BE49-F238E27FC236}">
                <a16:creationId xmlns:a16="http://schemas.microsoft.com/office/drawing/2014/main" id="{FB9F6125-58B2-4BC9-91A6-9559FED3BFA4}"/>
              </a:ext>
            </a:extLst>
          </p:cNvPr>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ー 6">
            <a:extLst>
              <a:ext uri="{FF2B5EF4-FFF2-40B4-BE49-F238E27FC236}">
                <a16:creationId xmlns:a16="http://schemas.microsoft.com/office/drawing/2014/main" id="{B0B6F142-BED1-D642-4A5F-7C086D3107C0}"/>
              </a:ext>
            </a:extLst>
          </p:cNvPr>
          <p:cNvSpPr>
            <a:spLocks noGrp="1"/>
          </p:cNvSpPr>
          <p:nvPr>
            <p:ph type="sldNum" sz="quarter" idx="10"/>
          </p:nvPr>
        </p:nvSpPr>
        <p:spPr/>
        <p:txBody>
          <a:bodyPr/>
          <a:lstStyle>
            <a:lvl1pPr>
              <a:defRPr/>
            </a:lvl1pPr>
          </a:lstStyle>
          <a:p>
            <a:fld id="{C39821BF-D6FF-4055-8645-91D824CF48DD}" type="slidenum">
              <a:rPr lang="en-US" altLang="ja-JP"/>
              <a:pPr/>
              <a:t>‹#›</a:t>
            </a:fld>
            <a:endParaRPr lang="en-US" altLang="ja-JP"/>
          </a:p>
        </p:txBody>
      </p:sp>
    </p:spTree>
    <p:extLst>
      <p:ext uri="{BB962C8B-B14F-4D97-AF65-F5344CB8AC3E}">
        <p14:creationId xmlns:p14="http://schemas.microsoft.com/office/powerpoint/2010/main" val="387744227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025172-CA6A-88DF-6E6E-04C443DF0FD5}"/>
              </a:ext>
            </a:extLst>
          </p:cNvPr>
          <p:cNvSpPr>
            <a:spLocks noGrp="1"/>
          </p:cNvSpPr>
          <p:nvPr>
            <p:ph type="title"/>
          </p:nvPr>
        </p:nvSpPr>
        <p:spPr/>
        <p:txBody>
          <a:bodyPr/>
          <a:lstStyle/>
          <a:p>
            <a:r>
              <a:rPr lang="ja-JP" altLang="en-US"/>
              <a:t>マスター タイトルの書式設定</a:t>
            </a:r>
          </a:p>
        </p:txBody>
      </p:sp>
      <p:sp>
        <p:nvSpPr>
          <p:cNvPr id="3" name="スライド番号プレースホルダー 2">
            <a:extLst>
              <a:ext uri="{FF2B5EF4-FFF2-40B4-BE49-F238E27FC236}">
                <a16:creationId xmlns:a16="http://schemas.microsoft.com/office/drawing/2014/main" id="{304587F8-D55B-FE5A-E169-3C90D703D09E}"/>
              </a:ext>
            </a:extLst>
          </p:cNvPr>
          <p:cNvSpPr>
            <a:spLocks noGrp="1"/>
          </p:cNvSpPr>
          <p:nvPr>
            <p:ph type="sldNum" sz="quarter" idx="10"/>
          </p:nvPr>
        </p:nvSpPr>
        <p:spPr/>
        <p:txBody>
          <a:bodyPr/>
          <a:lstStyle>
            <a:lvl1pPr>
              <a:defRPr/>
            </a:lvl1pPr>
          </a:lstStyle>
          <a:p>
            <a:fld id="{ED296388-22CE-4944-AB41-115E2A34C325}" type="slidenum">
              <a:rPr lang="en-US" altLang="ja-JP"/>
              <a:pPr/>
              <a:t>‹#›</a:t>
            </a:fld>
            <a:endParaRPr lang="en-US" altLang="ja-JP"/>
          </a:p>
        </p:txBody>
      </p:sp>
    </p:spTree>
    <p:extLst>
      <p:ext uri="{BB962C8B-B14F-4D97-AF65-F5344CB8AC3E}">
        <p14:creationId xmlns:p14="http://schemas.microsoft.com/office/powerpoint/2010/main" val="368851370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CCA85E0-ECC7-2558-E09E-79F834FA473B}"/>
              </a:ext>
            </a:extLst>
          </p:cNvPr>
          <p:cNvSpPr>
            <a:spLocks noGrp="1"/>
          </p:cNvSpPr>
          <p:nvPr>
            <p:ph type="sldNum" sz="quarter" idx="10"/>
          </p:nvPr>
        </p:nvSpPr>
        <p:spPr/>
        <p:txBody>
          <a:bodyPr/>
          <a:lstStyle>
            <a:lvl1pPr>
              <a:defRPr/>
            </a:lvl1pPr>
          </a:lstStyle>
          <a:p>
            <a:fld id="{56283B51-1EA6-4B44-858F-AB8CE6122A7B}" type="slidenum">
              <a:rPr lang="en-US" altLang="ja-JP"/>
              <a:pPr/>
              <a:t>‹#›</a:t>
            </a:fld>
            <a:endParaRPr lang="en-US" altLang="ja-JP"/>
          </a:p>
        </p:txBody>
      </p:sp>
    </p:spTree>
    <p:extLst>
      <p:ext uri="{BB962C8B-B14F-4D97-AF65-F5344CB8AC3E}">
        <p14:creationId xmlns:p14="http://schemas.microsoft.com/office/powerpoint/2010/main" val="164878041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C96DA8-2564-AEBF-0689-A0A3CCD15542}"/>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FEE47CC4-E8E8-F9F2-84EE-77D2E8322F9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a:ext uri="{FF2B5EF4-FFF2-40B4-BE49-F238E27FC236}">
                <a16:creationId xmlns:a16="http://schemas.microsoft.com/office/drawing/2014/main" id="{6D267D6A-0BE0-5CFF-783C-824ED2FBB82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スライド番号プレースホルダー 4">
            <a:extLst>
              <a:ext uri="{FF2B5EF4-FFF2-40B4-BE49-F238E27FC236}">
                <a16:creationId xmlns:a16="http://schemas.microsoft.com/office/drawing/2014/main" id="{5376FF67-8C88-ACF9-22E2-3216FCF5FDC1}"/>
              </a:ext>
            </a:extLst>
          </p:cNvPr>
          <p:cNvSpPr>
            <a:spLocks noGrp="1"/>
          </p:cNvSpPr>
          <p:nvPr>
            <p:ph type="sldNum" sz="quarter" idx="10"/>
          </p:nvPr>
        </p:nvSpPr>
        <p:spPr/>
        <p:txBody>
          <a:bodyPr/>
          <a:lstStyle>
            <a:lvl1pPr>
              <a:defRPr/>
            </a:lvl1pPr>
          </a:lstStyle>
          <a:p>
            <a:fld id="{CACEE14C-B71E-4F2A-9A91-5C3542ECDDEF}" type="slidenum">
              <a:rPr lang="en-US" altLang="ja-JP"/>
              <a:pPr/>
              <a:t>‹#›</a:t>
            </a:fld>
            <a:endParaRPr lang="en-US" altLang="ja-JP"/>
          </a:p>
        </p:txBody>
      </p:sp>
    </p:spTree>
    <p:extLst>
      <p:ext uri="{BB962C8B-B14F-4D97-AF65-F5344CB8AC3E}">
        <p14:creationId xmlns:p14="http://schemas.microsoft.com/office/powerpoint/2010/main" val="163491549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B4E74C-2FB8-A3D6-D2AD-47BDA43B66E1}"/>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a:extLst>
              <a:ext uri="{FF2B5EF4-FFF2-40B4-BE49-F238E27FC236}">
                <a16:creationId xmlns:a16="http://schemas.microsoft.com/office/drawing/2014/main" id="{C9048E36-5E28-76FA-CA8A-A5304C94B2B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a:extLst>
              <a:ext uri="{FF2B5EF4-FFF2-40B4-BE49-F238E27FC236}">
                <a16:creationId xmlns:a16="http://schemas.microsoft.com/office/drawing/2014/main" id="{4CDEA0C4-48E7-604F-1666-CAB5CD1C684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スライド番号プレースホルダー 4">
            <a:extLst>
              <a:ext uri="{FF2B5EF4-FFF2-40B4-BE49-F238E27FC236}">
                <a16:creationId xmlns:a16="http://schemas.microsoft.com/office/drawing/2014/main" id="{0721DF7F-584F-B228-B1FD-670C71B81593}"/>
              </a:ext>
            </a:extLst>
          </p:cNvPr>
          <p:cNvSpPr>
            <a:spLocks noGrp="1"/>
          </p:cNvSpPr>
          <p:nvPr>
            <p:ph type="sldNum" sz="quarter" idx="10"/>
          </p:nvPr>
        </p:nvSpPr>
        <p:spPr/>
        <p:txBody>
          <a:bodyPr/>
          <a:lstStyle>
            <a:lvl1pPr>
              <a:defRPr/>
            </a:lvl1pPr>
          </a:lstStyle>
          <a:p>
            <a:fld id="{2019AA1F-F138-4653-B55B-F82201B4AB0C}" type="slidenum">
              <a:rPr lang="en-US" altLang="ja-JP"/>
              <a:pPr/>
              <a:t>‹#›</a:t>
            </a:fld>
            <a:endParaRPr lang="en-US" altLang="ja-JP"/>
          </a:p>
        </p:txBody>
      </p:sp>
    </p:spTree>
    <p:extLst>
      <p:ext uri="{BB962C8B-B14F-4D97-AF65-F5344CB8AC3E}">
        <p14:creationId xmlns:p14="http://schemas.microsoft.com/office/powerpoint/2010/main" val="14175626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830F69-6725-9FA1-FACE-D9C785F076D6}"/>
              </a:ext>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76F5E67-53E8-3480-FAC9-640DFA23EE4B}"/>
              </a:ext>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C537BCAF-2EA4-F10E-476D-ECA938D84B28}"/>
              </a:ext>
            </a:extLst>
          </p:cNvPr>
          <p:cNvSpPr>
            <a:spLocks noGrp="1"/>
          </p:cNvSpPr>
          <p:nvPr>
            <p:ph type="sldNum" sz="quarter" idx="10"/>
          </p:nvPr>
        </p:nvSpPr>
        <p:spPr/>
        <p:txBody>
          <a:bodyPr/>
          <a:lstStyle>
            <a:lvl1pPr>
              <a:defRPr/>
            </a:lvl1pPr>
          </a:lstStyle>
          <a:p>
            <a:fld id="{5BB61E8F-9016-48EB-B62B-1E981E03A9A7}" type="slidenum">
              <a:rPr lang="en-US" altLang="ja-JP"/>
              <a:pPr/>
              <a:t>‹#›</a:t>
            </a:fld>
            <a:endParaRPr lang="en-US" altLang="ja-JP"/>
          </a:p>
        </p:txBody>
      </p:sp>
    </p:spTree>
    <p:extLst>
      <p:ext uri="{BB962C8B-B14F-4D97-AF65-F5344CB8AC3E}">
        <p14:creationId xmlns:p14="http://schemas.microsoft.com/office/powerpoint/2010/main" val="393495142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EE00765-5E3B-2AA2-8A2B-5C6F4515AC3E}"/>
              </a:ext>
            </a:extLst>
          </p:cNvPr>
          <p:cNvSpPr>
            <a:spLocks noGrp="1"/>
          </p:cNvSpPr>
          <p:nvPr>
            <p:ph type="title" orient="vert"/>
          </p:nvPr>
        </p:nvSpPr>
        <p:spPr>
          <a:xfrm>
            <a:off x="6515100" y="2130425"/>
            <a:ext cx="1943100" cy="3508375"/>
          </a:xfrm>
        </p:spPr>
        <p:txBody>
          <a:bodyPr vert="eaVert"/>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8C26D49-6427-0CF1-4AFC-6E8F07983715}"/>
              </a:ext>
            </a:extLst>
          </p:cNvPr>
          <p:cNvSpPr>
            <a:spLocks noGrp="1"/>
          </p:cNvSpPr>
          <p:nvPr>
            <p:ph type="body" orient="vert" idx="1"/>
          </p:nvPr>
        </p:nvSpPr>
        <p:spPr>
          <a:xfrm>
            <a:off x="685800" y="2130425"/>
            <a:ext cx="5676900" cy="35083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543C89E5-1EF2-61BB-C722-7E859CE6D663}"/>
              </a:ext>
            </a:extLst>
          </p:cNvPr>
          <p:cNvSpPr>
            <a:spLocks noGrp="1"/>
          </p:cNvSpPr>
          <p:nvPr>
            <p:ph type="sldNum" sz="quarter" idx="10"/>
          </p:nvPr>
        </p:nvSpPr>
        <p:spPr/>
        <p:txBody>
          <a:bodyPr/>
          <a:lstStyle>
            <a:lvl1pPr>
              <a:defRPr/>
            </a:lvl1pPr>
          </a:lstStyle>
          <a:p>
            <a:fld id="{F3E6B66A-A7CA-4865-85F0-6FA697EAE4AA}" type="slidenum">
              <a:rPr lang="en-US" altLang="ja-JP"/>
              <a:pPr/>
              <a:t>‹#›</a:t>
            </a:fld>
            <a:endParaRPr lang="en-US" altLang="ja-JP"/>
          </a:p>
        </p:txBody>
      </p:sp>
    </p:spTree>
    <p:extLst>
      <p:ext uri="{BB962C8B-B14F-4D97-AF65-F5344CB8AC3E}">
        <p14:creationId xmlns:p14="http://schemas.microsoft.com/office/powerpoint/2010/main" val="133451067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D9EE28-BA91-3338-70EE-B74197517F18}"/>
              </a:ext>
            </a:extLst>
          </p:cNvPr>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字幕 2">
            <a:extLst>
              <a:ext uri="{FF2B5EF4-FFF2-40B4-BE49-F238E27FC236}">
                <a16:creationId xmlns:a16="http://schemas.microsoft.com/office/drawing/2014/main" id="{280839DB-76C5-9C5C-BECC-B8734FC6261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6AFE2E5A-60F2-38AA-A1BD-45BCBBC6775C}"/>
              </a:ext>
            </a:extLst>
          </p:cNvPr>
          <p:cNvSpPr>
            <a:spLocks noGrp="1"/>
          </p:cNvSpPr>
          <p:nvPr>
            <p:ph type="sldNum" sz="quarter" idx="10"/>
          </p:nvPr>
        </p:nvSpPr>
        <p:spPr/>
        <p:txBody>
          <a:bodyPr/>
          <a:lstStyle>
            <a:lvl1pPr>
              <a:defRPr/>
            </a:lvl1pPr>
          </a:lstStyle>
          <a:p>
            <a:fld id="{C82721BA-6E62-4EB2-9C5B-AA6F13468DA1}" type="slidenum">
              <a:rPr lang="en-US" altLang="ja-JP"/>
              <a:pPr/>
              <a:t>‹#›</a:t>
            </a:fld>
            <a:endParaRPr lang="en-US" altLang="ja-JP"/>
          </a:p>
        </p:txBody>
      </p:sp>
    </p:spTree>
    <p:extLst>
      <p:ext uri="{BB962C8B-B14F-4D97-AF65-F5344CB8AC3E}">
        <p14:creationId xmlns:p14="http://schemas.microsoft.com/office/powerpoint/2010/main" val="52425272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59BC8-B3DF-7FB1-F790-12637FABCCE5}"/>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954449C6-198D-7A65-ABCF-724929929FA4}"/>
              </a:ext>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DFF42279-B576-35F5-3B47-FA9F9956ECF2}"/>
              </a:ext>
            </a:extLst>
          </p:cNvPr>
          <p:cNvSpPr>
            <a:spLocks noGrp="1"/>
          </p:cNvSpPr>
          <p:nvPr>
            <p:ph type="sldNum" sz="quarter" idx="10"/>
          </p:nvPr>
        </p:nvSpPr>
        <p:spPr/>
        <p:txBody>
          <a:bodyPr/>
          <a:lstStyle>
            <a:lvl1pPr>
              <a:defRPr/>
            </a:lvl1pPr>
          </a:lstStyle>
          <a:p>
            <a:fld id="{54299FF2-13C0-4613-A383-B4422ABB1194}" type="slidenum">
              <a:rPr lang="en-US" altLang="ja-JP"/>
              <a:pPr/>
              <a:t>‹#›</a:t>
            </a:fld>
            <a:endParaRPr lang="en-US" altLang="ja-JP"/>
          </a:p>
        </p:txBody>
      </p:sp>
    </p:spTree>
    <p:extLst>
      <p:ext uri="{BB962C8B-B14F-4D97-AF65-F5344CB8AC3E}">
        <p14:creationId xmlns:p14="http://schemas.microsoft.com/office/powerpoint/2010/main" val="59632724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A816AD-A1A8-836E-F18C-57C578303989}"/>
              </a:ext>
            </a:extLst>
          </p:cNvPr>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BBC3545B-89DD-72FD-7DAF-39F645F315A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スライド番号プレースホルダー 3">
            <a:extLst>
              <a:ext uri="{FF2B5EF4-FFF2-40B4-BE49-F238E27FC236}">
                <a16:creationId xmlns:a16="http://schemas.microsoft.com/office/drawing/2014/main" id="{26175437-17B2-AFAB-B906-6C708EAE5119}"/>
              </a:ext>
            </a:extLst>
          </p:cNvPr>
          <p:cNvSpPr>
            <a:spLocks noGrp="1"/>
          </p:cNvSpPr>
          <p:nvPr>
            <p:ph type="sldNum" sz="quarter" idx="10"/>
          </p:nvPr>
        </p:nvSpPr>
        <p:spPr/>
        <p:txBody>
          <a:bodyPr/>
          <a:lstStyle>
            <a:lvl1pPr>
              <a:defRPr/>
            </a:lvl1pPr>
          </a:lstStyle>
          <a:p>
            <a:fld id="{0EF3FEA6-395E-46CE-91EB-6E5AF60BEEB3}" type="slidenum">
              <a:rPr lang="en-US" altLang="ja-JP"/>
              <a:pPr/>
              <a:t>‹#›</a:t>
            </a:fld>
            <a:endParaRPr lang="en-US" altLang="ja-JP"/>
          </a:p>
        </p:txBody>
      </p:sp>
    </p:spTree>
    <p:extLst>
      <p:ext uri="{BB962C8B-B14F-4D97-AF65-F5344CB8AC3E}">
        <p14:creationId xmlns:p14="http://schemas.microsoft.com/office/powerpoint/2010/main" val="371312641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7CBEC3-3712-8318-2517-3C03B9ABA2D9}"/>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9D0DE608-A3F5-250C-D782-72C1F5AE122E}"/>
              </a:ext>
            </a:extLst>
          </p:cNvPr>
          <p:cNvSpPr>
            <a:spLocks noGrp="1"/>
          </p:cNvSpPr>
          <p:nvPr>
            <p:ph sz="half" idx="1"/>
          </p:nvPr>
        </p:nvSpPr>
        <p:spPr>
          <a:xfrm>
            <a:off x="457200" y="1598613"/>
            <a:ext cx="4038600" cy="452755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a:ext uri="{FF2B5EF4-FFF2-40B4-BE49-F238E27FC236}">
                <a16:creationId xmlns:a16="http://schemas.microsoft.com/office/drawing/2014/main" id="{A819E0CE-D719-31C1-17A7-2DA0F30C7A08}"/>
              </a:ext>
            </a:extLst>
          </p:cNvPr>
          <p:cNvSpPr>
            <a:spLocks noGrp="1"/>
          </p:cNvSpPr>
          <p:nvPr>
            <p:ph sz="half" idx="2"/>
          </p:nvPr>
        </p:nvSpPr>
        <p:spPr>
          <a:xfrm>
            <a:off x="4648200" y="1598613"/>
            <a:ext cx="4038600" cy="452755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スライド番号プレースホルダー 4">
            <a:extLst>
              <a:ext uri="{FF2B5EF4-FFF2-40B4-BE49-F238E27FC236}">
                <a16:creationId xmlns:a16="http://schemas.microsoft.com/office/drawing/2014/main" id="{A6FA3321-FD7E-0D4F-1251-76D103039507}"/>
              </a:ext>
            </a:extLst>
          </p:cNvPr>
          <p:cNvSpPr>
            <a:spLocks noGrp="1"/>
          </p:cNvSpPr>
          <p:nvPr>
            <p:ph type="sldNum" sz="quarter" idx="10"/>
          </p:nvPr>
        </p:nvSpPr>
        <p:spPr/>
        <p:txBody>
          <a:bodyPr/>
          <a:lstStyle>
            <a:lvl1pPr>
              <a:defRPr/>
            </a:lvl1pPr>
          </a:lstStyle>
          <a:p>
            <a:fld id="{A4DBB32F-F1CC-4CFE-B01C-768E0CC30B02}" type="slidenum">
              <a:rPr lang="en-US" altLang="ja-JP"/>
              <a:pPr/>
              <a:t>‹#›</a:t>
            </a:fld>
            <a:endParaRPr lang="en-US" altLang="ja-JP"/>
          </a:p>
        </p:txBody>
      </p:sp>
    </p:spTree>
    <p:extLst>
      <p:ext uri="{BB962C8B-B14F-4D97-AF65-F5344CB8AC3E}">
        <p14:creationId xmlns:p14="http://schemas.microsoft.com/office/powerpoint/2010/main" val="101365266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DB546C-BF83-0F27-37E3-4D26E83B1B93}"/>
              </a:ext>
            </a:extLst>
          </p:cNvPr>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9BA8B8BA-0FBC-0435-08B4-9211F9C6C04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a:extLst>
              <a:ext uri="{FF2B5EF4-FFF2-40B4-BE49-F238E27FC236}">
                <a16:creationId xmlns:a16="http://schemas.microsoft.com/office/drawing/2014/main" id="{2AB4024B-CA49-BFBA-30A5-73FBCF581969}"/>
              </a:ext>
            </a:extLst>
          </p:cNvPr>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a:ext uri="{FF2B5EF4-FFF2-40B4-BE49-F238E27FC236}">
                <a16:creationId xmlns:a16="http://schemas.microsoft.com/office/drawing/2014/main" id="{A6012316-B81D-8522-CBE9-AE7F56413C6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a:extLst>
              <a:ext uri="{FF2B5EF4-FFF2-40B4-BE49-F238E27FC236}">
                <a16:creationId xmlns:a16="http://schemas.microsoft.com/office/drawing/2014/main" id="{932627E5-DAF9-3D2E-8893-CC37FEA989A8}"/>
              </a:ext>
            </a:extLst>
          </p:cNvPr>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スライド番号プレースホルダー 6">
            <a:extLst>
              <a:ext uri="{FF2B5EF4-FFF2-40B4-BE49-F238E27FC236}">
                <a16:creationId xmlns:a16="http://schemas.microsoft.com/office/drawing/2014/main" id="{D8460AAC-31ED-41E5-C2ED-73222E32B998}"/>
              </a:ext>
            </a:extLst>
          </p:cNvPr>
          <p:cNvSpPr>
            <a:spLocks noGrp="1"/>
          </p:cNvSpPr>
          <p:nvPr>
            <p:ph type="sldNum" sz="quarter" idx="10"/>
          </p:nvPr>
        </p:nvSpPr>
        <p:spPr/>
        <p:txBody>
          <a:bodyPr/>
          <a:lstStyle>
            <a:lvl1pPr>
              <a:defRPr/>
            </a:lvl1pPr>
          </a:lstStyle>
          <a:p>
            <a:fld id="{B7C7B0F3-0A65-445A-8660-657DB9C12948}" type="slidenum">
              <a:rPr lang="en-US" altLang="ja-JP"/>
              <a:pPr/>
              <a:t>‹#›</a:t>
            </a:fld>
            <a:endParaRPr lang="en-US" altLang="ja-JP"/>
          </a:p>
        </p:txBody>
      </p:sp>
    </p:spTree>
    <p:extLst>
      <p:ext uri="{BB962C8B-B14F-4D97-AF65-F5344CB8AC3E}">
        <p14:creationId xmlns:p14="http://schemas.microsoft.com/office/powerpoint/2010/main" val="1201830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FC526D-DED0-25E2-38F0-2AD9C3976BC0}"/>
              </a:ext>
            </a:extLst>
          </p:cNvPr>
          <p:cNvSpPr>
            <a:spLocks noGrp="1"/>
          </p:cNvSpPr>
          <p:nvPr>
            <p:ph type="title"/>
          </p:nvPr>
        </p:nvSpPr>
        <p:spPr/>
        <p:txBody>
          <a:bodyPr/>
          <a:lstStyle/>
          <a:p>
            <a:r>
              <a:rPr lang="ja-JP" altLang="en-US"/>
              <a:t>マスター タイトルの書式設定</a:t>
            </a:r>
          </a:p>
        </p:txBody>
      </p:sp>
      <p:sp>
        <p:nvSpPr>
          <p:cNvPr id="3" name="スライド番号プレースホルダー 2">
            <a:extLst>
              <a:ext uri="{FF2B5EF4-FFF2-40B4-BE49-F238E27FC236}">
                <a16:creationId xmlns:a16="http://schemas.microsoft.com/office/drawing/2014/main" id="{1E2D2F82-CBFD-0F42-D273-26F21649CC3E}"/>
              </a:ext>
            </a:extLst>
          </p:cNvPr>
          <p:cNvSpPr>
            <a:spLocks noGrp="1"/>
          </p:cNvSpPr>
          <p:nvPr>
            <p:ph type="sldNum" sz="quarter" idx="10"/>
          </p:nvPr>
        </p:nvSpPr>
        <p:spPr/>
        <p:txBody>
          <a:bodyPr/>
          <a:lstStyle>
            <a:lvl1pPr>
              <a:defRPr/>
            </a:lvl1pPr>
          </a:lstStyle>
          <a:p>
            <a:fld id="{90C48A6B-0841-4C54-9FE0-74E7214DC6A5}" type="slidenum">
              <a:rPr lang="en-US" altLang="ja-JP"/>
              <a:pPr/>
              <a:t>‹#›</a:t>
            </a:fld>
            <a:endParaRPr lang="en-US" altLang="ja-JP"/>
          </a:p>
        </p:txBody>
      </p:sp>
    </p:spTree>
    <p:extLst>
      <p:ext uri="{BB962C8B-B14F-4D97-AF65-F5344CB8AC3E}">
        <p14:creationId xmlns:p14="http://schemas.microsoft.com/office/powerpoint/2010/main" val="333973727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49441DE-2CF3-C532-94B3-C4FF800205C1}"/>
              </a:ext>
            </a:extLst>
          </p:cNvPr>
          <p:cNvSpPr>
            <a:spLocks noGrp="1"/>
          </p:cNvSpPr>
          <p:nvPr>
            <p:ph type="sldNum" sz="quarter" idx="10"/>
          </p:nvPr>
        </p:nvSpPr>
        <p:spPr/>
        <p:txBody>
          <a:bodyPr/>
          <a:lstStyle>
            <a:lvl1pPr>
              <a:defRPr/>
            </a:lvl1pPr>
          </a:lstStyle>
          <a:p>
            <a:fld id="{33EC10EE-1F54-41E1-BCCD-8FE0CDFEA514}" type="slidenum">
              <a:rPr lang="en-US" altLang="ja-JP"/>
              <a:pPr/>
              <a:t>‹#›</a:t>
            </a:fld>
            <a:endParaRPr lang="en-US" altLang="ja-JP"/>
          </a:p>
        </p:txBody>
      </p:sp>
    </p:spTree>
    <p:extLst>
      <p:ext uri="{BB962C8B-B14F-4D97-AF65-F5344CB8AC3E}">
        <p14:creationId xmlns:p14="http://schemas.microsoft.com/office/powerpoint/2010/main" val="98202622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34DF7A-1642-E05A-695D-ABC700682F49}"/>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B2DF3D2A-95B0-74A4-3A30-0092415A052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a:ext uri="{FF2B5EF4-FFF2-40B4-BE49-F238E27FC236}">
                <a16:creationId xmlns:a16="http://schemas.microsoft.com/office/drawing/2014/main" id="{E18E1798-2573-26CD-9A4B-3FD00CA0F4D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スライド番号プレースホルダー 4">
            <a:extLst>
              <a:ext uri="{FF2B5EF4-FFF2-40B4-BE49-F238E27FC236}">
                <a16:creationId xmlns:a16="http://schemas.microsoft.com/office/drawing/2014/main" id="{76CA45E7-CC35-F1EB-6FC1-EF9C98E798AE}"/>
              </a:ext>
            </a:extLst>
          </p:cNvPr>
          <p:cNvSpPr>
            <a:spLocks noGrp="1"/>
          </p:cNvSpPr>
          <p:nvPr>
            <p:ph type="sldNum" sz="quarter" idx="10"/>
          </p:nvPr>
        </p:nvSpPr>
        <p:spPr/>
        <p:txBody>
          <a:bodyPr/>
          <a:lstStyle>
            <a:lvl1pPr>
              <a:defRPr/>
            </a:lvl1pPr>
          </a:lstStyle>
          <a:p>
            <a:fld id="{E4618D0E-493D-443A-989C-AF24E9E9B22B}" type="slidenum">
              <a:rPr lang="en-US" altLang="ja-JP"/>
              <a:pPr/>
              <a:t>‹#›</a:t>
            </a:fld>
            <a:endParaRPr lang="en-US" altLang="ja-JP"/>
          </a:p>
        </p:txBody>
      </p:sp>
    </p:spTree>
    <p:extLst>
      <p:ext uri="{BB962C8B-B14F-4D97-AF65-F5344CB8AC3E}">
        <p14:creationId xmlns:p14="http://schemas.microsoft.com/office/powerpoint/2010/main" val="296946863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B16BA7-7D00-012B-48D9-65F9E51AA88C}"/>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a:extLst>
              <a:ext uri="{FF2B5EF4-FFF2-40B4-BE49-F238E27FC236}">
                <a16:creationId xmlns:a16="http://schemas.microsoft.com/office/drawing/2014/main" id="{B4F21084-03C9-3C7C-385E-E27B8C78047E}"/>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a:extLst>
              <a:ext uri="{FF2B5EF4-FFF2-40B4-BE49-F238E27FC236}">
                <a16:creationId xmlns:a16="http://schemas.microsoft.com/office/drawing/2014/main" id="{F979487D-64CF-2237-B5F4-728E24A7EF0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スライド番号プレースホルダー 4">
            <a:extLst>
              <a:ext uri="{FF2B5EF4-FFF2-40B4-BE49-F238E27FC236}">
                <a16:creationId xmlns:a16="http://schemas.microsoft.com/office/drawing/2014/main" id="{CDDAD7CE-126D-DAAB-A454-37C12C5FE1F4}"/>
              </a:ext>
            </a:extLst>
          </p:cNvPr>
          <p:cNvSpPr>
            <a:spLocks noGrp="1"/>
          </p:cNvSpPr>
          <p:nvPr>
            <p:ph type="sldNum" sz="quarter" idx="10"/>
          </p:nvPr>
        </p:nvSpPr>
        <p:spPr/>
        <p:txBody>
          <a:bodyPr/>
          <a:lstStyle>
            <a:lvl1pPr>
              <a:defRPr/>
            </a:lvl1pPr>
          </a:lstStyle>
          <a:p>
            <a:fld id="{DADDE201-08BE-4ADF-B44F-59146CE1FACB}" type="slidenum">
              <a:rPr lang="en-US" altLang="ja-JP"/>
              <a:pPr/>
              <a:t>‹#›</a:t>
            </a:fld>
            <a:endParaRPr lang="en-US" altLang="ja-JP"/>
          </a:p>
        </p:txBody>
      </p:sp>
    </p:spTree>
    <p:extLst>
      <p:ext uri="{BB962C8B-B14F-4D97-AF65-F5344CB8AC3E}">
        <p14:creationId xmlns:p14="http://schemas.microsoft.com/office/powerpoint/2010/main" val="282001348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DA4553-B97C-29CC-E0D7-C5F92620D9F7}"/>
              </a:ext>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9F42949-A491-7669-26C3-E308D82A3493}"/>
              </a:ext>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E53CB6FA-CB5D-67C2-FC29-3CDA34F6630A}"/>
              </a:ext>
            </a:extLst>
          </p:cNvPr>
          <p:cNvSpPr>
            <a:spLocks noGrp="1"/>
          </p:cNvSpPr>
          <p:nvPr>
            <p:ph type="sldNum" sz="quarter" idx="10"/>
          </p:nvPr>
        </p:nvSpPr>
        <p:spPr/>
        <p:txBody>
          <a:bodyPr/>
          <a:lstStyle>
            <a:lvl1pPr>
              <a:defRPr/>
            </a:lvl1pPr>
          </a:lstStyle>
          <a:p>
            <a:fld id="{3566EBE4-CE01-4A44-AD39-17DBBE2EF0CC}" type="slidenum">
              <a:rPr lang="en-US" altLang="ja-JP"/>
              <a:pPr/>
              <a:t>‹#›</a:t>
            </a:fld>
            <a:endParaRPr lang="en-US" altLang="ja-JP"/>
          </a:p>
        </p:txBody>
      </p:sp>
    </p:spTree>
    <p:extLst>
      <p:ext uri="{BB962C8B-B14F-4D97-AF65-F5344CB8AC3E}">
        <p14:creationId xmlns:p14="http://schemas.microsoft.com/office/powerpoint/2010/main" val="321468842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7B8FDF3-9898-FEAD-5521-C12F4DE027BC}"/>
              </a:ext>
            </a:extLst>
          </p:cNvPr>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0032CA7-2E35-A0C7-C451-33BA3C676410}"/>
              </a:ext>
            </a:extLst>
          </p:cNvPr>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スライド番号プレースホルダー 3">
            <a:extLst>
              <a:ext uri="{FF2B5EF4-FFF2-40B4-BE49-F238E27FC236}">
                <a16:creationId xmlns:a16="http://schemas.microsoft.com/office/drawing/2014/main" id="{AF712900-62D8-EE19-EEAB-75B4A419DF10}"/>
              </a:ext>
            </a:extLst>
          </p:cNvPr>
          <p:cNvSpPr>
            <a:spLocks noGrp="1"/>
          </p:cNvSpPr>
          <p:nvPr>
            <p:ph type="sldNum" sz="quarter" idx="10"/>
          </p:nvPr>
        </p:nvSpPr>
        <p:spPr/>
        <p:txBody>
          <a:bodyPr/>
          <a:lstStyle>
            <a:lvl1pPr>
              <a:defRPr/>
            </a:lvl1pPr>
          </a:lstStyle>
          <a:p>
            <a:fld id="{BF42602F-E392-4E39-BFEF-F949B536824E}" type="slidenum">
              <a:rPr lang="en-US" altLang="ja-JP"/>
              <a:pPr/>
              <a:t>‹#›</a:t>
            </a:fld>
            <a:endParaRPr lang="en-US" altLang="ja-JP"/>
          </a:p>
        </p:txBody>
      </p:sp>
    </p:spTree>
    <p:extLst>
      <p:ext uri="{BB962C8B-B14F-4D97-AF65-F5344CB8AC3E}">
        <p14:creationId xmlns:p14="http://schemas.microsoft.com/office/powerpoint/2010/main" val="3204593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9938245F-9854-E402-044E-9010E6CC3575}"/>
              </a:ext>
            </a:extLst>
          </p:cNvPr>
          <p:cNvSpPr>
            <a:spLocks noChangeArrowheads="1"/>
          </p:cNvSpPr>
          <p:nvPr>
            <p:ph type="title"/>
          </p:nvPr>
        </p:nvSpPr>
        <p:spPr bwMode="auto">
          <a:xfrm>
            <a:off x="685800" y="2130425"/>
            <a:ext cx="7772400" cy="1470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ctr" anchorCtr="0" compatLnSpc="1">
            <a:prstTxWarp prst="textNoShape">
              <a:avLst/>
            </a:prstTxWarp>
          </a:bodyPr>
          <a:lstStyle/>
          <a:p>
            <a:pPr lvl="0"/>
            <a:r>
              <a:rPr lang="en-US" altLang="ja-JP">
                <a:sym typeface="Courier" charset="0"/>
              </a:rPr>
              <a:t>Click to edit Master title style</a:t>
            </a:r>
          </a:p>
        </p:txBody>
      </p:sp>
      <p:sp>
        <p:nvSpPr>
          <p:cNvPr id="1026" name="Rectangle 2">
            <a:extLst>
              <a:ext uri="{FF2B5EF4-FFF2-40B4-BE49-F238E27FC236}">
                <a16:creationId xmlns:a16="http://schemas.microsoft.com/office/drawing/2014/main" id="{5BE34B74-ED2A-1332-C6E3-0BD24D20CC28}"/>
              </a:ext>
            </a:extLst>
          </p:cNvPr>
          <p:cNvSpPr>
            <a:spLocks noChangeArrowheads="1"/>
          </p:cNvSpPr>
          <p:nvPr>
            <p:ph type="body" idx="1"/>
          </p:nvPr>
        </p:nvSpPr>
        <p:spPr bwMode="auto">
          <a:xfrm>
            <a:off x="1371600" y="3886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t" anchorCtr="0" compatLnSpc="1">
            <a:prstTxWarp prst="textNoShape">
              <a:avLst/>
            </a:prstTxWarp>
          </a:bodyPr>
          <a:lstStyle/>
          <a:p>
            <a:pPr lvl="0"/>
            <a:r>
              <a:rPr lang="en-US" altLang="ja-JP">
                <a:sym typeface="Courier" charset="0"/>
              </a:rPr>
              <a:t>Click to edit Master text styles</a:t>
            </a:r>
          </a:p>
          <a:p>
            <a:pPr lvl="1"/>
            <a:r>
              <a:rPr lang="en-US" altLang="ja-JP">
                <a:sym typeface="Courier" charset="0"/>
              </a:rPr>
              <a:t>Second level</a:t>
            </a:r>
          </a:p>
          <a:p>
            <a:pPr lvl="2"/>
            <a:r>
              <a:rPr lang="en-US" altLang="ja-JP">
                <a:sym typeface="Courier" charset="0"/>
              </a:rPr>
              <a:t>Third level</a:t>
            </a:r>
          </a:p>
          <a:p>
            <a:pPr lvl="3"/>
            <a:r>
              <a:rPr lang="en-US" altLang="ja-JP">
                <a:sym typeface="Courier" charset="0"/>
              </a:rPr>
              <a:t>Fourth level</a:t>
            </a:r>
          </a:p>
          <a:p>
            <a:pPr lvl="4"/>
            <a:r>
              <a:rPr lang="en-US" altLang="ja-JP">
                <a:sym typeface="Courier" charset="0"/>
              </a:rPr>
              <a:t>Fifth level</a:t>
            </a:r>
          </a:p>
        </p:txBody>
      </p:sp>
      <p:sp>
        <p:nvSpPr>
          <p:cNvPr id="1027" name="Text Box 3">
            <a:extLst>
              <a:ext uri="{FF2B5EF4-FFF2-40B4-BE49-F238E27FC236}">
                <a16:creationId xmlns:a16="http://schemas.microsoft.com/office/drawing/2014/main" id="{B2A1A5F5-DA7E-3739-2975-5E18D7728E21}"/>
              </a:ext>
            </a:extLst>
          </p:cNvPr>
          <p:cNvSpPr txBox="1">
            <a:spLocks noChangeArrowheads="1"/>
          </p:cNvSpPr>
          <p:nvPr>
            <p:ph type="sldNum" sz="quarter" idx="4"/>
          </p:nvPr>
        </p:nvSpPr>
        <p:spPr bwMode="auto">
          <a:xfrm>
            <a:off x="8413750" y="6467475"/>
            <a:ext cx="27305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rgbClr val="878787"/>
                </a:solidFill>
                <a:latin typeface="+mn-lt"/>
                <a:ea typeface="ＭＳ Ｐゴシック" panose="020B0600070205080204" pitchFamily="50" charset="-128"/>
                <a:sym typeface="Courier" charset="0"/>
              </a:defRPr>
            </a:lvl1pPr>
          </a:lstStyle>
          <a:p>
            <a:fld id="{6ADC59D6-DDE6-43E8-9085-E692AADE8804}"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ftr="0" dt="0"/>
  <p:txStyles>
    <p:titleStyle>
      <a:lvl1pPr algn="l" rtl="0" fontAlgn="base">
        <a:spcBef>
          <a:spcPct val="0"/>
        </a:spcBef>
        <a:spcAft>
          <a:spcPct val="0"/>
        </a:spcAft>
        <a:defRPr sz="4400" kern="1200">
          <a:solidFill>
            <a:srgbClr val="17365D"/>
          </a:solidFill>
          <a:latin typeface="+mj-lt"/>
          <a:ea typeface="+mj-ea"/>
          <a:cs typeface="+mj-cs"/>
          <a:sym typeface="Courier" charset="0"/>
        </a:defRPr>
      </a:lvl1pPr>
      <a:lvl2pPr algn="l" rtl="0" fontAlgn="base">
        <a:spcBef>
          <a:spcPct val="0"/>
        </a:spcBef>
        <a:spcAft>
          <a:spcPct val="0"/>
        </a:spcAft>
        <a:defRPr sz="4400">
          <a:solidFill>
            <a:srgbClr val="17365D"/>
          </a:solidFill>
          <a:latin typeface="Courier" charset="0"/>
          <a:cs typeface="ヒラギノ角ゴ ProN W3" charset="0"/>
          <a:sym typeface="Courier" charset="0"/>
        </a:defRPr>
      </a:lvl2pPr>
      <a:lvl3pPr algn="l" rtl="0" fontAlgn="base">
        <a:spcBef>
          <a:spcPct val="0"/>
        </a:spcBef>
        <a:spcAft>
          <a:spcPct val="0"/>
        </a:spcAft>
        <a:defRPr sz="4400">
          <a:solidFill>
            <a:srgbClr val="17365D"/>
          </a:solidFill>
          <a:latin typeface="Courier" charset="0"/>
          <a:cs typeface="ヒラギノ角ゴ ProN W3" charset="0"/>
          <a:sym typeface="Courier" charset="0"/>
        </a:defRPr>
      </a:lvl3pPr>
      <a:lvl4pPr algn="l" rtl="0" fontAlgn="base">
        <a:spcBef>
          <a:spcPct val="0"/>
        </a:spcBef>
        <a:spcAft>
          <a:spcPct val="0"/>
        </a:spcAft>
        <a:defRPr sz="4400">
          <a:solidFill>
            <a:srgbClr val="17365D"/>
          </a:solidFill>
          <a:latin typeface="Courier" charset="0"/>
          <a:cs typeface="ヒラギノ角ゴ ProN W3" charset="0"/>
          <a:sym typeface="Courier" charset="0"/>
        </a:defRPr>
      </a:lvl4pPr>
      <a:lvl5pPr algn="l" rtl="0" fontAlgn="base">
        <a:spcBef>
          <a:spcPct val="0"/>
        </a:spcBef>
        <a:spcAft>
          <a:spcPct val="0"/>
        </a:spcAft>
        <a:defRPr sz="4400">
          <a:solidFill>
            <a:srgbClr val="17365D"/>
          </a:solidFill>
          <a:latin typeface="Courier" charset="0"/>
          <a:cs typeface="ヒラギノ角ゴ ProN W3" charset="0"/>
          <a:sym typeface="Courier" charset="0"/>
        </a:defRPr>
      </a:lvl5pPr>
      <a:lvl6pPr marL="457200" algn="l" rtl="0" fontAlgn="base">
        <a:spcBef>
          <a:spcPct val="0"/>
        </a:spcBef>
        <a:spcAft>
          <a:spcPct val="0"/>
        </a:spcAft>
        <a:defRPr sz="4400">
          <a:solidFill>
            <a:srgbClr val="17365D"/>
          </a:solidFill>
          <a:latin typeface="Courier" charset="0"/>
          <a:cs typeface="ヒラギノ角ゴ ProN W3" charset="0"/>
          <a:sym typeface="Courier" charset="0"/>
        </a:defRPr>
      </a:lvl6pPr>
      <a:lvl7pPr marL="914400" algn="l" rtl="0" fontAlgn="base">
        <a:spcBef>
          <a:spcPct val="0"/>
        </a:spcBef>
        <a:spcAft>
          <a:spcPct val="0"/>
        </a:spcAft>
        <a:defRPr sz="4400">
          <a:solidFill>
            <a:srgbClr val="17365D"/>
          </a:solidFill>
          <a:latin typeface="Courier" charset="0"/>
          <a:cs typeface="ヒラギノ角ゴ ProN W3" charset="0"/>
          <a:sym typeface="Courier" charset="0"/>
        </a:defRPr>
      </a:lvl7pPr>
      <a:lvl8pPr marL="1371600" algn="l" rtl="0" fontAlgn="base">
        <a:spcBef>
          <a:spcPct val="0"/>
        </a:spcBef>
        <a:spcAft>
          <a:spcPct val="0"/>
        </a:spcAft>
        <a:defRPr sz="4400">
          <a:solidFill>
            <a:srgbClr val="17365D"/>
          </a:solidFill>
          <a:latin typeface="Courier" charset="0"/>
          <a:cs typeface="ヒラギノ角ゴ ProN W3" charset="0"/>
          <a:sym typeface="Courier" charset="0"/>
        </a:defRPr>
      </a:lvl8pPr>
      <a:lvl9pPr marL="1828800" algn="l" rtl="0" fontAlgn="base">
        <a:spcBef>
          <a:spcPct val="0"/>
        </a:spcBef>
        <a:spcAft>
          <a:spcPct val="0"/>
        </a:spcAft>
        <a:defRPr sz="4400">
          <a:solidFill>
            <a:srgbClr val="17365D"/>
          </a:solidFill>
          <a:latin typeface="Courier" charset="0"/>
          <a:cs typeface="ヒラギノ角ゴ ProN W3" charset="0"/>
          <a:sym typeface="Courier" charset="0"/>
        </a:defRPr>
      </a:lvl9pPr>
    </p:titleStyle>
    <p:bodyStyle>
      <a:lvl1pPr algn="ctr" rtl="0" fontAlgn="base">
        <a:spcBef>
          <a:spcPts val="800"/>
        </a:spcBef>
        <a:spcAft>
          <a:spcPct val="0"/>
        </a:spcAft>
        <a:defRPr sz="3200" kern="1200">
          <a:solidFill>
            <a:srgbClr val="878787"/>
          </a:solidFill>
          <a:latin typeface="+mn-lt"/>
          <a:ea typeface="+mn-ea"/>
          <a:cs typeface="+mn-cs"/>
          <a:sym typeface="Courier" charset="0"/>
        </a:defRPr>
      </a:lvl1pPr>
      <a:lvl2pPr marL="419100" algn="ctr" rtl="0" fontAlgn="base">
        <a:spcBef>
          <a:spcPts val="700"/>
        </a:spcBef>
        <a:spcAft>
          <a:spcPct val="0"/>
        </a:spcAft>
        <a:defRPr sz="2800" kern="1200">
          <a:solidFill>
            <a:srgbClr val="878787"/>
          </a:solidFill>
          <a:latin typeface="+mn-lt"/>
          <a:ea typeface="+mn-ea"/>
          <a:cs typeface="+mn-cs"/>
          <a:sym typeface="Courier" charset="0"/>
        </a:defRPr>
      </a:lvl2pPr>
      <a:lvl3pPr marL="876300" algn="ctr" rtl="0" fontAlgn="base">
        <a:spcBef>
          <a:spcPts val="600"/>
        </a:spcBef>
        <a:spcAft>
          <a:spcPct val="0"/>
        </a:spcAft>
        <a:defRPr sz="2400" kern="1200">
          <a:solidFill>
            <a:srgbClr val="878787"/>
          </a:solidFill>
          <a:latin typeface="+mn-lt"/>
          <a:ea typeface="+mn-ea"/>
          <a:cs typeface="+mn-cs"/>
          <a:sym typeface="Courier" charset="0"/>
        </a:defRPr>
      </a:lvl3pPr>
      <a:lvl4pPr marL="1333500" algn="ctr" rtl="0" fontAlgn="base">
        <a:spcBef>
          <a:spcPts val="500"/>
        </a:spcBef>
        <a:spcAft>
          <a:spcPct val="0"/>
        </a:spcAft>
        <a:defRPr sz="2000" kern="1200">
          <a:solidFill>
            <a:srgbClr val="878787"/>
          </a:solidFill>
          <a:latin typeface="+mn-lt"/>
          <a:ea typeface="+mn-ea"/>
          <a:cs typeface="+mn-cs"/>
          <a:sym typeface="Courier" charset="0"/>
        </a:defRPr>
      </a:lvl4pPr>
      <a:lvl5pPr marL="1790700" algn="ctr" rtl="0" fontAlgn="base">
        <a:spcBef>
          <a:spcPts val="500"/>
        </a:spcBef>
        <a:spcAft>
          <a:spcPct val="0"/>
        </a:spcAft>
        <a:defRPr sz="2000" kern="1200">
          <a:solidFill>
            <a:srgbClr val="878787"/>
          </a:solidFill>
          <a:latin typeface="+mn-lt"/>
          <a:ea typeface="+mn-ea"/>
          <a:cs typeface="+mn-cs"/>
          <a:sym typeface="Courier"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C4377DEF-EC53-69AE-7340-A49435F80C37}"/>
              </a:ext>
            </a:extLst>
          </p:cNvPr>
          <p:cNvSpPr>
            <a:spLocks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ctr" anchorCtr="0" compatLnSpc="1">
            <a:prstTxWarp prst="textNoShape">
              <a:avLst/>
            </a:prstTxWarp>
          </a:bodyPr>
          <a:lstStyle/>
          <a:p>
            <a:pPr lvl="0"/>
            <a:r>
              <a:rPr lang="en-US" altLang="ja-JP">
                <a:sym typeface="Courier" charset="0"/>
              </a:rPr>
              <a:t>Click to edit Master title style</a:t>
            </a:r>
          </a:p>
        </p:txBody>
      </p:sp>
      <p:sp>
        <p:nvSpPr>
          <p:cNvPr id="2050" name="Rectangle 2">
            <a:extLst>
              <a:ext uri="{FF2B5EF4-FFF2-40B4-BE49-F238E27FC236}">
                <a16:creationId xmlns:a16="http://schemas.microsoft.com/office/drawing/2014/main" id="{7414EF85-AB6C-9EB7-2079-97845A827091}"/>
              </a:ext>
            </a:extLst>
          </p:cNvPr>
          <p:cNvSpPr>
            <a:spLocks noChangeArrowheads="1"/>
          </p:cNvSpPr>
          <p:nvPr>
            <p:ph type="body" idx="1"/>
          </p:nvPr>
        </p:nvSpPr>
        <p:spPr bwMode="auto">
          <a:xfrm>
            <a:off x="457200" y="1598613"/>
            <a:ext cx="8229600" cy="452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8100" tIns="38100" rIns="38100" bIns="38100" numCol="1" anchor="t" anchorCtr="0" compatLnSpc="1">
            <a:prstTxWarp prst="textNoShape">
              <a:avLst/>
            </a:prstTxWarp>
          </a:bodyPr>
          <a:lstStyle/>
          <a:p>
            <a:pPr lvl="0"/>
            <a:r>
              <a:rPr lang="en-US" altLang="ja-JP">
                <a:sym typeface="Courier" charset="0"/>
              </a:rPr>
              <a:t>Click to edit Master text styles</a:t>
            </a:r>
          </a:p>
          <a:p>
            <a:pPr lvl="1"/>
            <a:r>
              <a:rPr lang="en-US" altLang="ja-JP">
                <a:sym typeface="Courier" charset="0"/>
              </a:rPr>
              <a:t>Second level</a:t>
            </a:r>
          </a:p>
          <a:p>
            <a:pPr lvl="2"/>
            <a:r>
              <a:rPr lang="en-US" altLang="ja-JP">
                <a:sym typeface="Courier" charset="0"/>
              </a:rPr>
              <a:t>Third level</a:t>
            </a:r>
          </a:p>
          <a:p>
            <a:pPr lvl="3"/>
            <a:r>
              <a:rPr lang="en-US" altLang="ja-JP">
                <a:sym typeface="Courier" charset="0"/>
              </a:rPr>
              <a:t>Fourth level</a:t>
            </a:r>
          </a:p>
          <a:p>
            <a:pPr lvl="4"/>
            <a:r>
              <a:rPr lang="en-US" altLang="ja-JP">
                <a:sym typeface="Courier" charset="0"/>
              </a:rPr>
              <a:t>Fifth level</a:t>
            </a:r>
          </a:p>
        </p:txBody>
      </p:sp>
      <p:sp>
        <p:nvSpPr>
          <p:cNvPr id="2051" name="Text Box 3">
            <a:extLst>
              <a:ext uri="{FF2B5EF4-FFF2-40B4-BE49-F238E27FC236}">
                <a16:creationId xmlns:a16="http://schemas.microsoft.com/office/drawing/2014/main" id="{D3B96181-A42C-E536-A0C3-792AD9CE83E3}"/>
              </a:ext>
            </a:extLst>
          </p:cNvPr>
          <p:cNvSpPr txBox="1">
            <a:spLocks noChangeArrowheads="1"/>
          </p:cNvSpPr>
          <p:nvPr>
            <p:ph type="sldNum" sz="quarter" idx="4"/>
          </p:nvPr>
        </p:nvSpPr>
        <p:spPr bwMode="auto">
          <a:xfrm>
            <a:off x="8413750" y="6467475"/>
            <a:ext cx="27305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rgbClr val="878787"/>
                </a:solidFill>
                <a:latin typeface="+mn-lt"/>
                <a:ea typeface="ＭＳ Ｐゴシック" panose="020B0600070205080204" pitchFamily="50" charset="-128"/>
                <a:sym typeface="Courier" charset="0"/>
              </a:defRPr>
            </a:lvl1pPr>
          </a:lstStyle>
          <a:p>
            <a:fld id="{240D4353-C06B-488B-9BBD-AD2B06A7F859}"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fontAlgn="base">
        <a:spcBef>
          <a:spcPct val="0"/>
        </a:spcBef>
        <a:spcAft>
          <a:spcPct val="0"/>
        </a:spcAft>
        <a:defRPr sz="4400" kern="1200">
          <a:solidFill>
            <a:srgbClr val="17365D"/>
          </a:solidFill>
          <a:latin typeface="+mj-lt"/>
          <a:ea typeface="+mj-ea"/>
          <a:cs typeface="+mj-cs"/>
          <a:sym typeface="Courier" charset="0"/>
        </a:defRPr>
      </a:lvl1pPr>
      <a:lvl2pPr algn="l" rtl="0" fontAlgn="base">
        <a:spcBef>
          <a:spcPct val="0"/>
        </a:spcBef>
        <a:spcAft>
          <a:spcPct val="0"/>
        </a:spcAft>
        <a:defRPr sz="4400">
          <a:solidFill>
            <a:srgbClr val="17365D"/>
          </a:solidFill>
          <a:latin typeface="Courier" charset="0"/>
          <a:cs typeface="ヒラギノ角ゴ ProN W3" charset="0"/>
          <a:sym typeface="Courier" charset="0"/>
        </a:defRPr>
      </a:lvl2pPr>
      <a:lvl3pPr algn="l" rtl="0" fontAlgn="base">
        <a:spcBef>
          <a:spcPct val="0"/>
        </a:spcBef>
        <a:spcAft>
          <a:spcPct val="0"/>
        </a:spcAft>
        <a:defRPr sz="4400">
          <a:solidFill>
            <a:srgbClr val="17365D"/>
          </a:solidFill>
          <a:latin typeface="Courier" charset="0"/>
          <a:cs typeface="ヒラギノ角ゴ ProN W3" charset="0"/>
          <a:sym typeface="Courier" charset="0"/>
        </a:defRPr>
      </a:lvl3pPr>
      <a:lvl4pPr algn="l" rtl="0" fontAlgn="base">
        <a:spcBef>
          <a:spcPct val="0"/>
        </a:spcBef>
        <a:spcAft>
          <a:spcPct val="0"/>
        </a:spcAft>
        <a:defRPr sz="4400">
          <a:solidFill>
            <a:srgbClr val="17365D"/>
          </a:solidFill>
          <a:latin typeface="Courier" charset="0"/>
          <a:cs typeface="ヒラギノ角ゴ ProN W3" charset="0"/>
          <a:sym typeface="Courier" charset="0"/>
        </a:defRPr>
      </a:lvl4pPr>
      <a:lvl5pPr algn="l" rtl="0" fontAlgn="base">
        <a:spcBef>
          <a:spcPct val="0"/>
        </a:spcBef>
        <a:spcAft>
          <a:spcPct val="0"/>
        </a:spcAft>
        <a:defRPr sz="4400">
          <a:solidFill>
            <a:srgbClr val="17365D"/>
          </a:solidFill>
          <a:latin typeface="Courier" charset="0"/>
          <a:cs typeface="ヒラギノ角ゴ ProN W3" charset="0"/>
          <a:sym typeface="Courier" charset="0"/>
        </a:defRPr>
      </a:lvl5pPr>
      <a:lvl6pPr marL="457200" algn="l" rtl="0" fontAlgn="base">
        <a:spcBef>
          <a:spcPct val="0"/>
        </a:spcBef>
        <a:spcAft>
          <a:spcPct val="0"/>
        </a:spcAft>
        <a:defRPr sz="4400">
          <a:solidFill>
            <a:srgbClr val="17365D"/>
          </a:solidFill>
          <a:latin typeface="Courier" charset="0"/>
          <a:cs typeface="ヒラギノ角ゴ ProN W3" charset="0"/>
          <a:sym typeface="Courier" charset="0"/>
        </a:defRPr>
      </a:lvl6pPr>
      <a:lvl7pPr marL="914400" algn="l" rtl="0" fontAlgn="base">
        <a:spcBef>
          <a:spcPct val="0"/>
        </a:spcBef>
        <a:spcAft>
          <a:spcPct val="0"/>
        </a:spcAft>
        <a:defRPr sz="4400">
          <a:solidFill>
            <a:srgbClr val="17365D"/>
          </a:solidFill>
          <a:latin typeface="Courier" charset="0"/>
          <a:cs typeface="ヒラギノ角ゴ ProN W3" charset="0"/>
          <a:sym typeface="Courier" charset="0"/>
        </a:defRPr>
      </a:lvl7pPr>
      <a:lvl8pPr marL="1371600" algn="l" rtl="0" fontAlgn="base">
        <a:spcBef>
          <a:spcPct val="0"/>
        </a:spcBef>
        <a:spcAft>
          <a:spcPct val="0"/>
        </a:spcAft>
        <a:defRPr sz="4400">
          <a:solidFill>
            <a:srgbClr val="17365D"/>
          </a:solidFill>
          <a:latin typeface="Courier" charset="0"/>
          <a:cs typeface="ヒラギノ角ゴ ProN W3" charset="0"/>
          <a:sym typeface="Courier" charset="0"/>
        </a:defRPr>
      </a:lvl8pPr>
      <a:lvl9pPr marL="1828800" algn="l" rtl="0" fontAlgn="base">
        <a:spcBef>
          <a:spcPct val="0"/>
        </a:spcBef>
        <a:spcAft>
          <a:spcPct val="0"/>
        </a:spcAft>
        <a:defRPr sz="4400">
          <a:solidFill>
            <a:srgbClr val="17365D"/>
          </a:solidFill>
          <a:latin typeface="Courier" charset="0"/>
          <a:cs typeface="ヒラギノ角ゴ ProN W3" charset="0"/>
          <a:sym typeface="Courier" charset="0"/>
        </a:defRPr>
      </a:lvl9pPr>
    </p:titleStyle>
    <p:bodyStyle>
      <a:lvl1pPr marL="342900" indent="-342900" algn="l" rtl="0" fontAlgn="base">
        <a:spcBef>
          <a:spcPts val="800"/>
        </a:spcBef>
        <a:spcAft>
          <a:spcPct val="0"/>
        </a:spcAft>
        <a:buClr>
          <a:srgbClr val="000000"/>
        </a:buClr>
        <a:buSzPct val="100000"/>
        <a:buFont typeface="Arial" panose="020B0604020202020204" pitchFamily="34" charset="0"/>
        <a:buChar char="•"/>
        <a:defRPr sz="3200" kern="1200">
          <a:solidFill>
            <a:schemeClr val="tx1"/>
          </a:solidFill>
          <a:latin typeface="+mn-lt"/>
          <a:ea typeface="+mn-ea"/>
          <a:cs typeface="+mn-cs"/>
          <a:sym typeface="Courier" charset="0"/>
        </a:defRPr>
      </a:lvl1pPr>
      <a:lvl2pPr marL="704850" indent="-285750" algn="l" rtl="0" fontAlgn="base">
        <a:spcBef>
          <a:spcPts val="700"/>
        </a:spcBef>
        <a:spcAft>
          <a:spcPct val="0"/>
        </a:spcAft>
        <a:buClr>
          <a:srgbClr val="000000"/>
        </a:buClr>
        <a:buSzPct val="100000"/>
        <a:buFont typeface="Arial" panose="020B0604020202020204" pitchFamily="34" charset="0"/>
        <a:buChar char="–"/>
        <a:defRPr sz="2800" kern="1200">
          <a:solidFill>
            <a:schemeClr val="tx1"/>
          </a:solidFill>
          <a:latin typeface="+mn-lt"/>
          <a:ea typeface="+mn-ea"/>
          <a:cs typeface="+mn-cs"/>
          <a:sym typeface="Courier" charset="0"/>
        </a:defRPr>
      </a:lvl2pPr>
      <a:lvl3pPr marL="1104900" indent="-228600" algn="l" rtl="0" fontAlgn="base">
        <a:spcBef>
          <a:spcPts val="600"/>
        </a:spcBef>
        <a:spcAft>
          <a:spcPct val="0"/>
        </a:spcAft>
        <a:buClr>
          <a:srgbClr val="000000"/>
        </a:buClr>
        <a:buSzPct val="100000"/>
        <a:buFont typeface="Arial" panose="020B0604020202020204" pitchFamily="34" charset="0"/>
        <a:buChar char="•"/>
        <a:defRPr sz="2400" kern="1200">
          <a:solidFill>
            <a:schemeClr val="tx1"/>
          </a:solidFill>
          <a:latin typeface="+mn-lt"/>
          <a:ea typeface="+mn-ea"/>
          <a:cs typeface="+mn-cs"/>
          <a:sym typeface="Courier" charset="0"/>
        </a:defRPr>
      </a:lvl3pPr>
      <a:lvl4pPr marL="1562100" indent="-228600" algn="l" rtl="0" fontAlgn="base">
        <a:spcBef>
          <a:spcPts val="500"/>
        </a:spcBef>
        <a:spcAft>
          <a:spcPct val="0"/>
        </a:spcAft>
        <a:buClr>
          <a:srgbClr val="000000"/>
        </a:buClr>
        <a:buSzPct val="100000"/>
        <a:buFont typeface="Arial" panose="020B0604020202020204" pitchFamily="34" charset="0"/>
        <a:buChar char="–"/>
        <a:defRPr sz="2000" kern="1200">
          <a:solidFill>
            <a:schemeClr val="tx1"/>
          </a:solidFill>
          <a:latin typeface="+mn-lt"/>
          <a:ea typeface="+mn-ea"/>
          <a:cs typeface="+mn-cs"/>
          <a:sym typeface="Courier" charset="0"/>
        </a:defRPr>
      </a:lvl4pPr>
      <a:lvl5pPr marL="2019300" indent="-228600" algn="l" rtl="0" fontAlgn="base">
        <a:spcBef>
          <a:spcPts val="500"/>
        </a:spcBef>
        <a:spcAft>
          <a:spcPct val="0"/>
        </a:spcAft>
        <a:buClr>
          <a:srgbClr val="000000"/>
        </a:buClr>
        <a:buSzPct val="100000"/>
        <a:buFont typeface="Arial" panose="020B0604020202020204" pitchFamily="34" charset="0"/>
        <a:buChar char="»"/>
        <a:defRPr sz="2000" kern="1200">
          <a:solidFill>
            <a:schemeClr val="tx1"/>
          </a:solidFill>
          <a:latin typeface="+mn-lt"/>
          <a:ea typeface="+mn-ea"/>
          <a:cs typeface="+mn-cs"/>
          <a:sym typeface="Courier"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hyperlink" Target="http://agilewarrior.wordpres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amazon.co.jp/o/ASIN/4274068560/kakutani-22" TargetMode="External"/><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hyperlink" Target="http://www.ryuzee.com/contents/blog/40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a:extLst>
              <a:ext uri="{FF2B5EF4-FFF2-40B4-BE49-F238E27FC236}">
                <a16:creationId xmlns:a16="http://schemas.microsoft.com/office/drawing/2014/main" id="{6029A71C-C0A0-5DA2-2572-E5A23B5065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074" name="Picture 2">
            <a:extLst>
              <a:ext uri="{FF2B5EF4-FFF2-40B4-BE49-F238E27FC236}">
                <a16:creationId xmlns:a16="http://schemas.microsoft.com/office/drawing/2014/main" id="{6446DEB2-0EA5-8FD4-1F78-338617FE98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3075" name="Rectangle 3">
            <a:extLst>
              <a:ext uri="{FF2B5EF4-FFF2-40B4-BE49-F238E27FC236}">
                <a16:creationId xmlns:a16="http://schemas.microsoft.com/office/drawing/2014/main" id="{7D6199A6-3C38-B299-54FC-CF6A418D7A6C}"/>
              </a:ext>
            </a:extLst>
          </p:cNvPr>
          <p:cNvSpPr>
            <a:spLocks noChangeArrowheads="1"/>
          </p:cNvSpPr>
          <p:nvPr>
            <p:ph type="title"/>
          </p:nvPr>
        </p:nvSpPr>
        <p:spPr>
          <a:ln/>
        </p:spPr>
        <p:txBody>
          <a:bodyPr/>
          <a:lstStyle/>
          <a:p>
            <a:pPr algn="ctr"/>
            <a:r>
              <a:rPr lang="ja-JP" altLang="en-US">
                <a:latin typeface="ヒラギノ角ゴ StdN W8" charset="0"/>
                <a:ea typeface="ＭＳ Ｐゴシック" panose="020B0600070205080204" pitchFamily="50" charset="-128"/>
                <a:cs typeface="ヒラギノ角ゴ StdN W8" charset="0"/>
                <a:sym typeface="ヒラギノ角ゴ StdN W8" charset="0"/>
              </a:rPr>
              <a:t>アジャイル</a:t>
            </a:r>
            <a:br>
              <a:rPr lang="ja-JP" altLang="en-US">
                <a:latin typeface="ヒラギノ角ゴ StdN W8" charset="0"/>
                <a:ea typeface="ＭＳ Ｐゴシック" panose="020B0600070205080204" pitchFamily="50" charset="-128"/>
                <a:cs typeface="ヒラギノ角ゴ StdN W8" charset="0"/>
                <a:sym typeface="ヒラギノ角ゴ StdN W8" charset="0"/>
              </a:rPr>
            </a:br>
            <a:r>
              <a:rPr lang="ja-JP" altLang="en-US">
                <a:latin typeface="ヒラギノ角ゴ StdN W8" charset="0"/>
                <a:ea typeface="ＭＳ Ｐゴシック" panose="020B0600070205080204" pitchFamily="50" charset="-128"/>
                <a:cs typeface="ヒラギノ角ゴ StdN W8" charset="0"/>
                <a:sym typeface="ヒラギノ角ゴ StdN W8" charset="0"/>
              </a:rPr>
              <a:t>インセプションデッキ</a:t>
            </a:r>
          </a:p>
        </p:txBody>
      </p:sp>
      <p:sp>
        <p:nvSpPr>
          <p:cNvPr id="3076" name="Rectangle 4">
            <a:extLst>
              <a:ext uri="{FF2B5EF4-FFF2-40B4-BE49-F238E27FC236}">
                <a16:creationId xmlns:a16="http://schemas.microsoft.com/office/drawing/2014/main" id="{38F85A7C-C794-EF8B-C227-7BDE92C5AFB1}"/>
              </a:ext>
            </a:extLst>
          </p:cNvPr>
          <p:cNvSpPr>
            <a:spLocks noChangeArrowheads="1"/>
          </p:cNvSpPr>
          <p:nvPr>
            <p:ph type="body" idx="1"/>
          </p:nvPr>
        </p:nvSpPr>
        <p:spPr>
          <a:ln/>
        </p:spPr>
        <p:txBody>
          <a:bodyPr/>
          <a:lstStyle/>
          <a:p>
            <a:pPr>
              <a:spcBef>
                <a:spcPct val="0"/>
              </a:spcBef>
            </a:pPr>
            <a:r>
              <a:rPr lang="ja-JP" altLang="en-US">
                <a:ea typeface="ＭＳ Ｐゴシック" panose="020B0600070205080204" pitchFamily="50" charset="-128"/>
              </a:rPr>
              <a:t>のテンプレ</a:t>
            </a:r>
          </a:p>
        </p:txBody>
      </p:sp>
      <p:sp>
        <p:nvSpPr>
          <p:cNvPr id="3077" name="Rectangle 5">
            <a:extLst>
              <a:ext uri="{FF2B5EF4-FFF2-40B4-BE49-F238E27FC236}">
                <a16:creationId xmlns:a16="http://schemas.microsoft.com/office/drawing/2014/main" id="{971C71A5-1DB9-594E-81F9-1882FA6E3C5E}"/>
              </a:ext>
            </a:extLst>
          </p:cNvPr>
          <p:cNvSpPr>
            <a:spLocks/>
          </p:cNvSpPr>
          <p:nvPr/>
        </p:nvSpPr>
        <p:spPr bwMode="auto">
          <a:xfrm>
            <a:off x="381000" y="5918200"/>
            <a:ext cx="333533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1800">
                <a:latin typeface="Courier" charset="0"/>
                <a:ea typeface="ＭＳ Ｐゴシック" panose="020B0600070205080204" pitchFamily="50" charset="-128"/>
                <a:sym typeface="Courier" charset="0"/>
              </a:rPr>
              <a:t>日本語版</a:t>
            </a:r>
            <a:r>
              <a:rPr lang="en-US" altLang="ja-JP" sz="1800">
                <a:latin typeface="Courier" charset="0"/>
                <a:ea typeface="ＭＳ Ｐゴシック" panose="020B0600070205080204" pitchFamily="50" charset="-128"/>
                <a:sym typeface="Courier" charset="0"/>
              </a:rPr>
              <a:t>, 0.4: 2012-04-02</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a:extLst>
              <a:ext uri="{FF2B5EF4-FFF2-40B4-BE49-F238E27FC236}">
                <a16:creationId xmlns:a16="http://schemas.microsoft.com/office/drawing/2014/main" id="{E51844C7-4AB4-3F9D-DDE3-31DDFB92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4098" name="Picture 2">
            <a:extLst>
              <a:ext uri="{FF2B5EF4-FFF2-40B4-BE49-F238E27FC236}">
                <a16:creationId xmlns:a16="http://schemas.microsoft.com/office/drawing/2014/main" id="{A9131FFF-ED7D-0A27-A0F2-49DA6E8898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4099" name="Rectangle 3">
            <a:extLst>
              <a:ext uri="{FF2B5EF4-FFF2-40B4-BE49-F238E27FC236}">
                <a16:creationId xmlns:a16="http://schemas.microsoft.com/office/drawing/2014/main" id="{23714574-0790-DEB7-0AE7-DDFDC6CD3C41}"/>
              </a:ext>
            </a:extLst>
          </p:cNvPr>
          <p:cNvSpPr>
            <a:spLocks noChangeArrowheads="1"/>
          </p:cNvSpPr>
          <p:nvPr>
            <p:ph type="title"/>
          </p:nvPr>
        </p:nvSpPr>
        <p:spPr>
          <a:ln/>
        </p:spPr>
        <p:txBody>
          <a:bodyPr/>
          <a:lstStyle/>
          <a:p>
            <a:pPr algn="ctr"/>
            <a:r>
              <a:rPr lang="en-US" altLang="ja-JP">
                <a:latin typeface="ヒラギノ角ゴ StdN W8" charset="0"/>
                <a:ea typeface="ＭＳ Ｐゴシック" panose="020B0600070205080204" pitchFamily="50" charset="-128"/>
                <a:cs typeface="ヒラギノ角ゴ StdN W8" charset="0"/>
                <a:sym typeface="ヒラギノ角ゴ StdN W8" charset="0"/>
              </a:rPr>
              <a:t>&lt;</a:t>
            </a:r>
            <a:r>
              <a:rPr lang="ja-JP" altLang="en-US">
                <a:latin typeface="ヒラギノ角ゴ StdN W8" charset="0"/>
                <a:ea typeface="ＭＳ Ｐゴシック" panose="020B0600070205080204" pitchFamily="50" charset="-128"/>
                <a:cs typeface="ヒラギノ角ゴ StdN W8" charset="0"/>
                <a:sym typeface="ヒラギノ角ゴ StdN W8" charset="0"/>
              </a:rPr>
              <a:t>プロジェクトの名前</a:t>
            </a:r>
            <a:r>
              <a:rPr lang="en-US" altLang="ja-JP">
                <a:latin typeface="ヒラギノ角ゴ StdN W8" charset="0"/>
                <a:ea typeface="ＭＳ Ｐゴシック" panose="020B0600070205080204" pitchFamily="50" charset="-128"/>
                <a:cs typeface="ヒラギノ角ゴ StdN W8" charset="0"/>
                <a:sym typeface="ヒラギノ角ゴ StdN W8" charset="0"/>
              </a:rPr>
              <a:t>&gt;</a:t>
            </a:r>
          </a:p>
        </p:txBody>
      </p:sp>
      <p:sp>
        <p:nvSpPr>
          <p:cNvPr id="4100" name="Rectangle 4">
            <a:extLst>
              <a:ext uri="{FF2B5EF4-FFF2-40B4-BE49-F238E27FC236}">
                <a16:creationId xmlns:a16="http://schemas.microsoft.com/office/drawing/2014/main" id="{992E42DC-65FC-3F34-A163-7EF854EA54C5}"/>
              </a:ext>
            </a:extLst>
          </p:cNvPr>
          <p:cNvSpPr>
            <a:spLocks noChangeArrowheads="1"/>
          </p:cNvSpPr>
          <p:nvPr>
            <p:ph type="body" idx="1"/>
          </p:nvPr>
        </p:nvSpPr>
        <p:spPr>
          <a:ln/>
        </p:spPr>
        <p:txBody>
          <a:bodyPr/>
          <a:lstStyle/>
          <a:p>
            <a:r>
              <a:rPr lang="en-US" altLang="ja-JP">
                <a:latin typeface="ヒラギノ角ゴ ProN W6" charset="0"/>
                <a:ea typeface="ＭＳ Ｐゴシック" panose="020B0600070205080204" pitchFamily="50" charset="-128"/>
                <a:cs typeface="ヒラギノ角ゴ ProN W6" charset="0"/>
                <a:sym typeface="ヒラギノ角ゴ ProN W6" charset="0"/>
              </a:rPr>
              <a:t>&lt;</a:t>
            </a:r>
            <a:r>
              <a:rPr lang="ja-JP" altLang="en-US">
                <a:latin typeface="ヒラギノ角ゴ ProN W6" charset="0"/>
                <a:ea typeface="ＭＳ Ｐゴシック" panose="020B0600070205080204" pitchFamily="50" charset="-128"/>
                <a:cs typeface="ヒラギノ角ゴ ProN W6" charset="0"/>
                <a:sym typeface="ヒラギノ角ゴ ProN W6" charset="0"/>
              </a:rPr>
              <a:t>スポンサーの名前</a:t>
            </a:r>
            <a:r>
              <a:rPr lang="en-US" altLang="ja-JP">
                <a:latin typeface="ヒラギノ角ゴ ProN W6" charset="0"/>
                <a:ea typeface="ＭＳ Ｐゴシック" panose="020B0600070205080204" pitchFamily="50" charset="-128"/>
                <a:cs typeface="ヒラギノ角ゴ ProN W6" charset="0"/>
                <a:sym typeface="ヒラギノ角ゴ ProN W6" charset="0"/>
              </a:rPr>
              <a:t>&gt;</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a:extLst>
              <a:ext uri="{FF2B5EF4-FFF2-40B4-BE49-F238E27FC236}">
                <a16:creationId xmlns:a16="http://schemas.microsoft.com/office/drawing/2014/main" id="{BCF27908-9045-1A7D-C849-7C95790F6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7170" name="Rectangle 2">
            <a:extLst>
              <a:ext uri="{FF2B5EF4-FFF2-40B4-BE49-F238E27FC236}">
                <a16:creationId xmlns:a16="http://schemas.microsoft.com/office/drawing/2014/main" id="{FCE3548E-D9D9-13A5-18F7-83C96B64FBB2}"/>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我われはなぜここにいるのか</a:t>
            </a:r>
          </a:p>
        </p:txBody>
      </p:sp>
      <p:sp>
        <p:nvSpPr>
          <p:cNvPr id="7171" name="Rectangle 3">
            <a:extLst>
              <a:ext uri="{FF2B5EF4-FFF2-40B4-BE49-F238E27FC236}">
                <a16:creationId xmlns:a16="http://schemas.microsoft.com/office/drawing/2014/main" id="{B00F3C5A-D254-595C-43B3-B717482AE4DA}"/>
              </a:ext>
            </a:extLst>
          </p:cNvPr>
          <p:cNvSpPr>
            <a:spLocks noChangeArrowheads="1"/>
          </p:cNvSpPr>
          <p:nvPr>
            <p:ph type="body" idx="1"/>
          </p:nvPr>
        </p:nvSpPr>
        <p:spPr>
          <a:ln/>
        </p:spPr>
        <p:txBody>
          <a:bodyPr/>
          <a:lstStyle/>
          <a:p>
            <a:pPr marL="304800" indent="-304800">
              <a:buFont typeface="ヒラギノ角ゴ ProN W3" charset="0"/>
              <a:buChar char="•"/>
            </a:pPr>
            <a:r>
              <a:rPr lang="ja-JP" altLang="en-US">
                <a:latin typeface="ヒラギノ角ゴ ProN W3" charset="0"/>
                <a:ea typeface="ＭＳ Ｐゴシック" panose="020B0600070205080204" pitchFamily="50" charset="-128"/>
                <a:sym typeface="ヒラギノ角ゴ ProN W3" charset="0"/>
              </a:rPr>
              <a:t>大事な理由その</a:t>
            </a:r>
            <a:r>
              <a:rPr lang="en-US" altLang="ja-JP">
                <a:latin typeface="ヒラギノ角ゴ ProN W3" charset="0"/>
                <a:ea typeface="ＭＳ Ｐゴシック" panose="020B0600070205080204" pitchFamily="50" charset="-128"/>
                <a:sym typeface="ヒラギノ角ゴ ProN W3" charset="0"/>
              </a:rPr>
              <a:t>1</a:t>
            </a:r>
          </a:p>
          <a:p>
            <a:pPr marL="304800" indent="-304800">
              <a:buFont typeface="ヒラギノ角ゴ ProN W3" charset="0"/>
              <a:buChar char="•"/>
            </a:pPr>
            <a:r>
              <a:rPr lang="ja-JP" altLang="en-US">
                <a:latin typeface="ヒラギノ角ゴ ProN W3" charset="0"/>
                <a:ea typeface="ＭＳ Ｐゴシック" panose="020B0600070205080204" pitchFamily="50" charset="-128"/>
                <a:sym typeface="ヒラギノ角ゴ ProN W3" charset="0"/>
              </a:rPr>
              <a:t>大事な理由その</a:t>
            </a:r>
            <a:r>
              <a:rPr lang="en-US" altLang="ja-JP">
                <a:latin typeface="ヒラギノ角ゴ ProN W3" charset="0"/>
                <a:ea typeface="ＭＳ Ｐゴシック" panose="020B0600070205080204" pitchFamily="50" charset="-128"/>
                <a:sym typeface="ヒラギノ角ゴ ProN W3" charset="0"/>
              </a:rPr>
              <a:t>2</a:t>
            </a:r>
          </a:p>
          <a:p>
            <a:pPr marL="304800" indent="-304800">
              <a:buFont typeface="ヒラギノ角ゴ ProN W3" charset="0"/>
              <a:buChar char="•"/>
            </a:pPr>
            <a:r>
              <a:rPr lang="ja-JP" altLang="en-US">
                <a:latin typeface="ヒラギノ角ゴ ProN W3" charset="0"/>
                <a:ea typeface="ＭＳ Ｐゴシック" panose="020B0600070205080204" pitchFamily="50" charset="-128"/>
                <a:sym typeface="ヒラギノ角ゴ ProN W3" charset="0"/>
              </a:rPr>
              <a:t>大事な理由その</a:t>
            </a:r>
            <a:r>
              <a:rPr lang="en-US" altLang="ja-JP">
                <a:latin typeface="ヒラギノ角ゴ ProN W3" charset="0"/>
                <a:ea typeface="ＭＳ Ｐゴシック" panose="020B0600070205080204" pitchFamily="50" charset="-128"/>
                <a:sym typeface="ヒラギノ角ゴ ProN W3" charset="0"/>
              </a:rPr>
              <a:t>3</a:t>
            </a:r>
          </a:p>
        </p:txBody>
      </p:sp>
      <p:sp>
        <p:nvSpPr>
          <p:cNvPr id="7172" name="Rectangle 4">
            <a:extLst>
              <a:ext uri="{FF2B5EF4-FFF2-40B4-BE49-F238E27FC236}">
                <a16:creationId xmlns:a16="http://schemas.microsoft.com/office/drawing/2014/main" id="{D7F2C9B9-316C-9C04-8737-7999A01B4B73}"/>
              </a:ext>
            </a:extLst>
          </p:cNvPr>
          <p:cNvSpPr>
            <a:spLocks/>
          </p:cNvSpPr>
          <p:nvPr/>
        </p:nvSpPr>
        <p:spPr bwMode="auto">
          <a:xfrm>
            <a:off x="1447800" y="4800600"/>
            <a:ext cx="7696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3600">
                <a:latin typeface="ヒラギノ角ゴ ProN W6" charset="0"/>
                <a:ea typeface="ＭＳ Ｐゴシック" panose="020B0600070205080204" pitchFamily="50" charset="-128"/>
                <a:cs typeface="ヒラギノ角ゴ ProN W6" charset="0"/>
                <a:sym typeface="ヒラギノ角ゴ ProN W6" charset="0"/>
              </a:rPr>
              <a:t>&lt;</a:t>
            </a:r>
            <a:r>
              <a:rPr lang="ja-JP" altLang="en-US" sz="3600">
                <a:latin typeface="ヒラギノ角ゴ ProN W6" charset="0"/>
                <a:ea typeface="ＭＳ Ｐゴシック" panose="020B0600070205080204" pitchFamily="50" charset="-128"/>
                <a:cs typeface="ヒラギノ角ゴ ProN W6" charset="0"/>
                <a:sym typeface="ヒラギノ角ゴ ProN W6" charset="0"/>
              </a:rPr>
              <a:t>このプロジェクトの根幹に</a:t>
            </a:r>
          </a:p>
          <a:p>
            <a:r>
              <a:rPr lang="ja-JP" altLang="en-US" sz="3600">
                <a:latin typeface="ヒラギノ角ゴ ProN W6" charset="0"/>
                <a:ea typeface="ＭＳ Ｐゴシック" panose="020B0600070205080204" pitchFamily="50" charset="-128"/>
                <a:cs typeface="ヒラギノ角ゴ ProN W6" charset="0"/>
                <a:sym typeface="ヒラギノ角ゴ ProN W6" charset="0"/>
              </a:rPr>
              <a:t>関わる理由を</a:t>
            </a:r>
            <a:r>
              <a:rPr lang="en-US" altLang="ja-JP" sz="3600">
                <a:latin typeface="ヒラギノ角ゴ ProN W6" charset="0"/>
                <a:ea typeface="ＭＳ Ｐゴシック" panose="020B0600070205080204" pitchFamily="50" charset="-128"/>
                <a:cs typeface="ヒラギノ角ゴ ProN W6" charset="0"/>
                <a:sym typeface="ヒラギノ角ゴ ProN W6" charset="0"/>
              </a:rPr>
              <a:t>1</a:t>
            </a:r>
            <a:r>
              <a:rPr lang="ja-JP" altLang="en-US" sz="3600">
                <a:latin typeface="ヒラギノ角ゴ ProN W6" charset="0"/>
                <a:ea typeface="ＭＳ Ｐゴシック" panose="020B0600070205080204" pitchFamily="50" charset="-128"/>
                <a:cs typeface="ヒラギノ角ゴ ProN W6" charset="0"/>
                <a:sym typeface="ヒラギノ角ゴ ProN W6" charset="0"/>
              </a:rPr>
              <a:t>つ、ここに書く</a:t>
            </a:r>
            <a:r>
              <a:rPr lang="en-US" altLang="ja-JP" sz="3600">
                <a:latin typeface="ヒラギノ角ゴ ProN W6" charset="0"/>
                <a:ea typeface="ＭＳ Ｐゴシック" panose="020B0600070205080204" pitchFamily="50" charset="-128"/>
                <a:cs typeface="ヒラギノ角ゴ ProN W6" charset="0"/>
                <a:sym typeface="ヒラギノ角ゴ ProN W6" charset="0"/>
              </a:rPr>
              <a:t>&gt;</a:t>
            </a:r>
          </a:p>
        </p:txBody>
      </p:sp>
      <p:pic>
        <p:nvPicPr>
          <p:cNvPr id="7173" name="Picture 5">
            <a:extLst>
              <a:ext uri="{FF2B5EF4-FFF2-40B4-BE49-F238E27FC236}">
                <a16:creationId xmlns:a16="http://schemas.microsoft.com/office/drawing/2014/main" id="{95A29FF8-0ADF-57F4-6648-B8C0FC9848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88" y="4279900"/>
            <a:ext cx="9625013"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a:extLst>
              <a:ext uri="{FF2B5EF4-FFF2-40B4-BE49-F238E27FC236}">
                <a16:creationId xmlns:a16="http://schemas.microsoft.com/office/drawing/2014/main" id="{013091B3-14B6-CD76-FD6F-870EFF4D8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9218" name="Rectangle 2">
            <a:extLst>
              <a:ext uri="{FF2B5EF4-FFF2-40B4-BE49-F238E27FC236}">
                <a16:creationId xmlns:a16="http://schemas.microsoft.com/office/drawing/2014/main" id="{C6B256DC-EE28-22A0-4C3C-B559E6AC370D}"/>
              </a:ext>
            </a:extLst>
          </p:cNvPr>
          <p:cNvSpPr>
            <a:spLocks noChangeArrowheads="1"/>
          </p:cNvSpPr>
          <p:nvPr>
            <p:ph type="title"/>
          </p:nvPr>
        </p:nvSpPr>
        <p:spPr>
          <a:xfrm>
            <a:off x="457200" y="-3175"/>
            <a:ext cx="8229600" cy="1141413"/>
          </a:xfrm>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エレベーターピッチ</a:t>
            </a:r>
          </a:p>
        </p:txBody>
      </p:sp>
      <p:sp>
        <p:nvSpPr>
          <p:cNvPr id="9219" name="Rectangle 3">
            <a:extLst>
              <a:ext uri="{FF2B5EF4-FFF2-40B4-BE49-F238E27FC236}">
                <a16:creationId xmlns:a16="http://schemas.microsoft.com/office/drawing/2014/main" id="{D4319217-B6AD-77F5-0C12-174684EE4FCC}"/>
              </a:ext>
            </a:extLst>
          </p:cNvPr>
          <p:cNvSpPr>
            <a:spLocks noChangeArrowheads="1"/>
          </p:cNvSpPr>
          <p:nvPr>
            <p:ph type="body" idx="1"/>
          </p:nvPr>
        </p:nvSpPr>
        <p:spPr>
          <a:xfrm>
            <a:off x="457200" y="1146175"/>
            <a:ext cx="8229600" cy="4979988"/>
          </a:xfrm>
          <a:ln/>
        </p:spPr>
        <p:txBody>
          <a:bodyPr/>
          <a:lstStyle/>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潜在的なニーズを満たしたり、</a:t>
            </a:r>
            <a:b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b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潜在的な課題を解決したり</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したい</a:t>
            </a:r>
          </a:p>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対象顧客</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向けの、</a:t>
            </a:r>
          </a:p>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プロダクト名</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というプロダクトは、</a:t>
            </a:r>
          </a:p>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プロダクトのカテゴリー</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です。</a:t>
            </a:r>
          </a:p>
          <a:p>
            <a:pPr marL="304800" indent="-304800">
              <a:lnSpc>
                <a:spcPct val="90000"/>
              </a:lnSpc>
              <a:buFont typeface="ヒラギノ角ゴ ProN W6" charset="0"/>
              <a:buChar char="•"/>
            </a:pP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これは </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重要な利点、対価に見合う説得力のある理由</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ができ、</a:t>
            </a:r>
          </a:p>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代替手段の最右翼</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とは違って、</a:t>
            </a:r>
          </a:p>
          <a:p>
            <a:pPr marL="304800" indent="-304800">
              <a:lnSpc>
                <a:spcPct val="90000"/>
              </a:lnSpc>
              <a:buFont typeface="ヒラギノ角ゴ ProN W6" charset="0"/>
              <a:buChar char="•"/>
            </a:pP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差別化の決定的な特徴</a:t>
            </a:r>
            <a:r>
              <a:rPr lang="en-US" altLang="ja-JP" sz="2800">
                <a:solidFill>
                  <a:srgbClr val="008000"/>
                </a:solidFill>
                <a:latin typeface="ヒラギノ角ゴ ProN W6" charset="0"/>
                <a:ea typeface="ＭＳ Ｐゴシック" panose="020B0600070205080204" pitchFamily="50" charset="-128"/>
                <a:cs typeface="ヒラギノ角ゴ ProN W6" charset="0"/>
                <a:sym typeface="ヒラギノ角ゴ ProN W6" charset="0"/>
              </a:rPr>
              <a:t>] </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が備わっている。</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a:extLst>
              <a:ext uri="{FF2B5EF4-FFF2-40B4-BE49-F238E27FC236}">
                <a16:creationId xmlns:a16="http://schemas.microsoft.com/office/drawing/2014/main" id="{649484B9-6012-54C0-34F8-92417CC439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0242" name="Rectangle 2">
            <a:extLst>
              <a:ext uri="{FF2B5EF4-FFF2-40B4-BE49-F238E27FC236}">
                <a16:creationId xmlns:a16="http://schemas.microsoft.com/office/drawing/2014/main" id="{C25BE681-BF5D-4CF5-5188-3245D4D470DD}"/>
              </a:ext>
            </a:extLst>
          </p:cNvPr>
          <p:cNvSpPr>
            <a:spLocks/>
          </p:cNvSpPr>
          <p:nvPr/>
        </p:nvSpPr>
        <p:spPr bwMode="auto">
          <a:xfrm>
            <a:off x="2667000" y="1524000"/>
            <a:ext cx="3822700" cy="5029200"/>
          </a:xfrm>
          <a:prstGeom prst="rect">
            <a:avLst/>
          </a:prstGeom>
          <a:solidFill>
            <a:schemeClr val="accent1"/>
          </a:solidFill>
          <a:ln w="25400" cap="flat">
            <a:solidFill>
              <a:srgbClr val="395E89"/>
            </a:solidFill>
            <a:prstDash val="solid"/>
            <a:round/>
            <a:headEnd type="none" w="med" len="med"/>
            <a:tailEnd type="none" w="med" len="med"/>
          </a:ln>
        </p:spPr>
        <p:txBody>
          <a:bodyPr lIns="0" tIns="0" rIns="0" bIns="0"/>
          <a:lstStyle/>
          <a:p>
            <a:endParaRPr lang="ja-JP" altLang="en-US"/>
          </a:p>
        </p:txBody>
      </p:sp>
      <p:sp>
        <p:nvSpPr>
          <p:cNvPr id="10243" name="Rectangle 3">
            <a:extLst>
              <a:ext uri="{FF2B5EF4-FFF2-40B4-BE49-F238E27FC236}">
                <a16:creationId xmlns:a16="http://schemas.microsoft.com/office/drawing/2014/main" id="{963CE950-3B6C-AD9F-C1D1-DA59D96D2F0E}"/>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パッケージデザイン</a:t>
            </a:r>
          </a:p>
        </p:txBody>
      </p:sp>
      <p:sp>
        <p:nvSpPr>
          <p:cNvPr id="10244" name="Rectangle 4">
            <a:extLst>
              <a:ext uri="{FF2B5EF4-FFF2-40B4-BE49-F238E27FC236}">
                <a16:creationId xmlns:a16="http://schemas.microsoft.com/office/drawing/2014/main" id="{F8B4485E-50E5-7B72-E9F9-023695267045}"/>
              </a:ext>
            </a:extLst>
          </p:cNvPr>
          <p:cNvSpPr>
            <a:spLocks/>
          </p:cNvSpPr>
          <p:nvPr/>
        </p:nvSpPr>
        <p:spPr bwMode="auto">
          <a:xfrm>
            <a:off x="3073400" y="1914525"/>
            <a:ext cx="31972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プロダクトの名前</a:t>
            </a:r>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0245" name="Rectangle 5">
            <a:extLst>
              <a:ext uri="{FF2B5EF4-FFF2-40B4-BE49-F238E27FC236}">
                <a16:creationId xmlns:a16="http://schemas.microsoft.com/office/drawing/2014/main" id="{DB71D9EA-E17A-1121-AB33-86651B79CEA6}"/>
              </a:ext>
            </a:extLst>
          </p:cNvPr>
          <p:cNvSpPr>
            <a:spLocks/>
          </p:cNvSpPr>
          <p:nvPr/>
        </p:nvSpPr>
        <p:spPr bwMode="auto">
          <a:xfrm>
            <a:off x="3124200" y="2514600"/>
            <a:ext cx="3060700" cy="1524000"/>
          </a:xfrm>
          <a:prstGeom prst="rect">
            <a:avLst/>
          </a:prstGeom>
          <a:solidFill>
            <a:srgbClr val="FFFFFF"/>
          </a:solidFill>
          <a:ln w="25400" cap="flat">
            <a:solidFill>
              <a:srgbClr val="395E89"/>
            </a:solidFill>
            <a:prstDash val="solid"/>
            <a:round/>
            <a:headEnd type="none" w="med" len="med"/>
            <a:tailEnd type="none" w="med" len="med"/>
          </a:ln>
        </p:spPr>
        <p:txBody>
          <a:bodyPr lIns="0" tIns="0" rIns="0" bIns="0"/>
          <a:lstStyle/>
          <a:p>
            <a:endParaRPr lang="ja-JP" altLang="en-US"/>
          </a:p>
        </p:txBody>
      </p:sp>
      <p:sp>
        <p:nvSpPr>
          <p:cNvPr id="10246" name="Rectangle 6">
            <a:extLst>
              <a:ext uri="{FF2B5EF4-FFF2-40B4-BE49-F238E27FC236}">
                <a16:creationId xmlns:a16="http://schemas.microsoft.com/office/drawing/2014/main" id="{E2E55333-A6AC-DE34-E240-6EB9AFEB6875}"/>
              </a:ext>
            </a:extLst>
          </p:cNvPr>
          <p:cNvSpPr>
            <a:spLocks/>
          </p:cNvSpPr>
          <p:nvPr/>
        </p:nvSpPr>
        <p:spPr bwMode="auto">
          <a:xfrm>
            <a:off x="3654425" y="3057525"/>
            <a:ext cx="21558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素敵な写真</a:t>
            </a:r>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0247" name="Rectangle 7">
            <a:extLst>
              <a:ext uri="{FF2B5EF4-FFF2-40B4-BE49-F238E27FC236}">
                <a16:creationId xmlns:a16="http://schemas.microsoft.com/office/drawing/2014/main" id="{2A9DE8A5-2A9A-F61C-EFAA-56DCC5C1A0E1}"/>
              </a:ext>
            </a:extLst>
          </p:cNvPr>
          <p:cNvSpPr>
            <a:spLocks/>
          </p:cNvSpPr>
          <p:nvPr/>
        </p:nvSpPr>
        <p:spPr bwMode="auto">
          <a:xfrm>
            <a:off x="3143250" y="4213225"/>
            <a:ext cx="30797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2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200">
                <a:latin typeface="ヒラギノ角ゴ ProN W6" charset="0"/>
                <a:ea typeface="ＭＳ Ｐゴシック" panose="020B0600070205080204" pitchFamily="50" charset="-128"/>
                <a:cs typeface="ヒラギノ角ゴ ProN W6" charset="0"/>
                <a:sym typeface="ヒラギノ角ゴ ProN W6" charset="0"/>
              </a:rPr>
              <a:t>最高のキャッチコピー</a:t>
            </a:r>
            <a:r>
              <a:rPr lang="en-US" altLang="ja-JP" sz="22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0248" name="Rectangle 8">
            <a:extLst>
              <a:ext uri="{FF2B5EF4-FFF2-40B4-BE49-F238E27FC236}">
                <a16:creationId xmlns:a16="http://schemas.microsoft.com/office/drawing/2014/main" id="{D46944F4-BF9E-3F1E-EEF5-197D74E5C4F0}"/>
              </a:ext>
            </a:extLst>
          </p:cNvPr>
          <p:cNvSpPr>
            <a:spLocks/>
          </p:cNvSpPr>
          <p:nvPr/>
        </p:nvSpPr>
        <p:spPr bwMode="auto">
          <a:xfrm>
            <a:off x="3192463" y="4810125"/>
            <a:ext cx="3155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1800">
                <a:latin typeface="ヒラギノ角ゴ ProN W6" charset="0"/>
                <a:ea typeface="ＭＳ Ｐゴシック" panose="020B0600070205080204" pitchFamily="50" charset="-128"/>
                <a:cs typeface="ヒラギノ角ゴ ProN W6" charset="0"/>
                <a:sym typeface="ヒラギノ角ゴ ProN W6" charset="0"/>
              </a:rPr>
              <a:t>ユーザーへのアピールその</a:t>
            </a:r>
            <a:r>
              <a:rPr lang="en-US" altLang="ja-JP" sz="1800">
                <a:latin typeface="ヒラギノ角ゴ ProN W6" charset="0"/>
                <a:ea typeface="ＭＳ Ｐゴシック" panose="020B0600070205080204" pitchFamily="50" charset="-128"/>
                <a:cs typeface="ヒラギノ角ゴ ProN W6" charset="0"/>
                <a:sym typeface="ヒラギノ角ゴ ProN W6" charset="0"/>
              </a:rPr>
              <a:t>1)</a:t>
            </a:r>
          </a:p>
        </p:txBody>
      </p:sp>
      <p:sp>
        <p:nvSpPr>
          <p:cNvPr id="10249" name="Rectangle 9">
            <a:extLst>
              <a:ext uri="{FF2B5EF4-FFF2-40B4-BE49-F238E27FC236}">
                <a16:creationId xmlns:a16="http://schemas.microsoft.com/office/drawing/2014/main" id="{F5DE8D9B-85F9-90FB-E91C-07C87836F837}"/>
              </a:ext>
            </a:extLst>
          </p:cNvPr>
          <p:cNvSpPr>
            <a:spLocks/>
          </p:cNvSpPr>
          <p:nvPr/>
        </p:nvSpPr>
        <p:spPr bwMode="auto">
          <a:xfrm>
            <a:off x="3187700" y="5270500"/>
            <a:ext cx="3154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1800">
                <a:latin typeface="ヒラギノ角ゴ ProN W6" charset="0"/>
                <a:ea typeface="ＭＳ Ｐゴシック" panose="020B0600070205080204" pitchFamily="50" charset="-128"/>
                <a:cs typeface="ヒラギノ角ゴ ProN W6" charset="0"/>
                <a:sym typeface="ヒラギノ角ゴ ProN W6" charset="0"/>
              </a:rPr>
              <a:t>ユーザーへのアピールその</a:t>
            </a:r>
            <a:r>
              <a:rPr lang="en-US" altLang="ja-JP" sz="1800">
                <a:latin typeface="ヒラギノ角ゴ ProN W6" charset="0"/>
                <a:ea typeface="ＭＳ Ｐゴシック" panose="020B0600070205080204" pitchFamily="50" charset="-128"/>
                <a:cs typeface="ヒラギノ角ゴ ProN W6" charset="0"/>
                <a:sym typeface="ヒラギノ角ゴ ProN W6" charset="0"/>
              </a:rPr>
              <a:t>2)</a:t>
            </a:r>
          </a:p>
        </p:txBody>
      </p:sp>
      <p:sp>
        <p:nvSpPr>
          <p:cNvPr id="10250" name="Rectangle 10">
            <a:extLst>
              <a:ext uri="{FF2B5EF4-FFF2-40B4-BE49-F238E27FC236}">
                <a16:creationId xmlns:a16="http://schemas.microsoft.com/office/drawing/2014/main" id="{4FA74D2C-614E-2267-7692-5F1E7991984C}"/>
              </a:ext>
            </a:extLst>
          </p:cNvPr>
          <p:cNvSpPr>
            <a:spLocks/>
          </p:cNvSpPr>
          <p:nvPr/>
        </p:nvSpPr>
        <p:spPr bwMode="auto">
          <a:xfrm>
            <a:off x="3187700" y="5727700"/>
            <a:ext cx="3154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1800">
                <a:latin typeface="ヒラギノ角ゴ ProN W6" charset="0"/>
                <a:ea typeface="ＭＳ Ｐゴシック" panose="020B0600070205080204" pitchFamily="50" charset="-128"/>
                <a:cs typeface="ヒラギノ角ゴ ProN W6" charset="0"/>
                <a:sym typeface="ヒラギノ角ゴ ProN W6" charset="0"/>
              </a:rPr>
              <a:t>ユーザーへのアピールその</a:t>
            </a:r>
            <a:r>
              <a:rPr lang="en-US" altLang="ja-JP" sz="1800">
                <a:latin typeface="ヒラギノ角ゴ ProN W6" charset="0"/>
                <a:ea typeface="ＭＳ Ｐゴシック" panose="020B0600070205080204" pitchFamily="50" charset="-128"/>
                <a:cs typeface="ヒラギノ角ゴ ProN W6" charset="0"/>
                <a:sym typeface="ヒラギノ角ゴ ProN W6" charset="0"/>
              </a:rPr>
              <a:t>3)</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a:extLst>
              <a:ext uri="{FF2B5EF4-FFF2-40B4-BE49-F238E27FC236}">
                <a16:creationId xmlns:a16="http://schemas.microsoft.com/office/drawing/2014/main" id="{558C58F7-E4D9-4994-B8C9-8A9A9CAB86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2290" name="Rectangle 2">
            <a:extLst>
              <a:ext uri="{FF2B5EF4-FFF2-40B4-BE49-F238E27FC236}">
                <a16:creationId xmlns:a16="http://schemas.microsoft.com/office/drawing/2014/main" id="{48FA9B91-0C02-DD28-1355-257CE423820E}"/>
              </a:ext>
            </a:extLst>
          </p:cNvPr>
          <p:cNvSpPr>
            <a:spLocks/>
          </p:cNvSpPr>
          <p:nvPr/>
        </p:nvSpPr>
        <p:spPr bwMode="auto">
          <a:xfrm>
            <a:off x="7696200" y="6096000"/>
            <a:ext cx="1384300" cy="685800"/>
          </a:xfrm>
          <a:prstGeom prst="rect">
            <a:avLst/>
          </a:prstGeom>
          <a:solidFill>
            <a:srgbClr val="FFFFFF"/>
          </a:solidFill>
          <a:ln w="25400" cap="flat">
            <a:solidFill>
              <a:srgbClr val="FFFFFF"/>
            </a:solidFill>
            <a:prstDash val="solid"/>
            <a:round/>
            <a:headEnd type="none" w="med" len="med"/>
            <a:tailEnd type="none" w="med" len="med"/>
          </a:ln>
        </p:spPr>
        <p:txBody>
          <a:bodyPr lIns="0" tIns="0" rIns="0" bIns="0"/>
          <a:lstStyle/>
          <a:p>
            <a:endParaRPr lang="ja-JP" altLang="en-US"/>
          </a:p>
        </p:txBody>
      </p:sp>
      <p:sp>
        <p:nvSpPr>
          <p:cNvPr id="12291" name="Rectangle 3">
            <a:extLst>
              <a:ext uri="{FF2B5EF4-FFF2-40B4-BE49-F238E27FC236}">
                <a16:creationId xmlns:a16="http://schemas.microsoft.com/office/drawing/2014/main" id="{FA8F966C-2DDD-E1AD-694B-833599DBA7FC}"/>
              </a:ext>
            </a:extLst>
          </p:cNvPr>
          <p:cNvSpPr>
            <a:spLocks/>
          </p:cNvSpPr>
          <p:nvPr/>
        </p:nvSpPr>
        <p:spPr bwMode="auto">
          <a:xfrm>
            <a:off x="76200" y="5867400"/>
            <a:ext cx="1384300" cy="914400"/>
          </a:xfrm>
          <a:prstGeom prst="rect">
            <a:avLst/>
          </a:prstGeom>
          <a:solidFill>
            <a:srgbClr val="FFFFFF"/>
          </a:solidFill>
          <a:ln w="25400" cap="flat">
            <a:solidFill>
              <a:srgbClr val="FFFFFF"/>
            </a:solidFill>
            <a:prstDash val="solid"/>
            <a:round/>
            <a:headEnd type="none" w="med" len="med"/>
            <a:tailEnd type="none" w="med" len="med"/>
          </a:ln>
        </p:spPr>
        <p:txBody>
          <a:bodyPr lIns="0" tIns="0" rIns="0" bIns="0"/>
          <a:lstStyle/>
          <a:p>
            <a:endParaRPr lang="ja-JP" altLang="en-US"/>
          </a:p>
        </p:txBody>
      </p:sp>
      <p:sp>
        <p:nvSpPr>
          <p:cNvPr id="12292" name="Rectangle 4">
            <a:extLst>
              <a:ext uri="{FF2B5EF4-FFF2-40B4-BE49-F238E27FC236}">
                <a16:creationId xmlns:a16="http://schemas.microsoft.com/office/drawing/2014/main" id="{DF898578-8B1D-CA78-5C1E-945CC8B77037}"/>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やらないことリスト</a:t>
            </a:r>
          </a:p>
        </p:txBody>
      </p:sp>
      <p:graphicFrame>
        <p:nvGraphicFramePr>
          <p:cNvPr id="12293" name="Group 5">
            <a:extLst>
              <a:ext uri="{FF2B5EF4-FFF2-40B4-BE49-F238E27FC236}">
                <a16:creationId xmlns:a16="http://schemas.microsoft.com/office/drawing/2014/main" id="{A4A7DA44-3CD1-170E-2FED-96117C81DED7}"/>
              </a:ext>
            </a:extLst>
          </p:cNvPr>
          <p:cNvGraphicFramePr>
            <a:graphicFrameLocks noGrp="1"/>
          </p:cNvGraphicFramePr>
          <p:nvPr/>
        </p:nvGraphicFramePr>
        <p:xfrm>
          <a:off x="381000" y="1395413"/>
          <a:ext cx="8458200" cy="2803525"/>
        </p:xfrm>
        <a:graphic>
          <a:graphicData uri="http://schemas.openxmlformats.org/drawingml/2006/table">
            <a:tbl>
              <a:tblPr/>
              <a:tblGrid>
                <a:gridCol w="4229100">
                  <a:extLst>
                    <a:ext uri="{9D8B030D-6E8A-4147-A177-3AD203B41FA5}">
                      <a16:colId xmlns:a16="http://schemas.microsoft.com/office/drawing/2014/main" val="2576483426"/>
                    </a:ext>
                  </a:extLst>
                </a:gridCol>
                <a:gridCol w="4229100">
                  <a:extLst>
                    <a:ext uri="{9D8B030D-6E8A-4147-A177-3AD203B41FA5}">
                      <a16:colId xmlns:a16="http://schemas.microsoft.com/office/drawing/2014/main" val="2117088286"/>
                    </a:ext>
                  </a:extLst>
                </a:gridCol>
              </a:tblGrid>
              <a:tr h="5016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やる</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やらない</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418291222"/>
                  </a:ext>
                </a:extLst>
              </a:tr>
              <a:tr h="29686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2419156114"/>
                  </a:ext>
                </a:extLst>
              </a:tr>
              <a:tr h="4000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2113250632"/>
                  </a:ext>
                </a:extLst>
              </a:tr>
              <a:tr h="4000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906031882"/>
                  </a:ext>
                </a:extLst>
              </a:tr>
              <a:tr h="4000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3749808586"/>
                  </a:ext>
                </a:extLst>
              </a:tr>
              <a:tr h="4000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1811655248"/>
                  </a:ext>
                </a:extLst>
              </a:tr>
              <a:tr h="4000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596747891"/>
                  </a:ext>
                </a:extLst>
              </a:tr>
            </a:tbl>
          </a:graphicData>
        </a:graphic>
      </p:graphicFrame>
      <p:graphicFrame>
        <p:nvGraphicFramePr>
          <p:cNvPr id="12345" name="Group 57">
            <a:extLst>
              <a:ext uri="{FF2B5EF4-FFF2-40B4-BE49-F238E27FC236}">
                <a16:creationId xmlns:a16="http://schemas.microsoft.com/office/drawing/2014/main" id="{E5675870-4444-5738-8F4C-6F08901461E3}"/>
              </a:ext>
            </a:extLst>
          </p:cNvPr>
          <p:cNvGraphicFramePr>
            <a:graphicFrameLocks noGrp="1"/>
          </p:cNvGraphicFramePr>
          <p:nvPr/>
        </p:nvGraphicFramePr>
        <p:xfrm>
          <a:off x="381000" y="4343400"/>
          <a:ext cx="8458200" cy="2063750"/>
        </p:xfrm>
        <a:graphic>
          <a:graphicData uri="http://schemas.openxmlformats.org/drawingml/2006/table">
            <a:tbl>
              <a:tblPr/>
              <a:tblGrid>
                <a:gridCol w="8458200">
                  <a:extLst>
                    <a:ext uri="{9D8B030D-6E8A-4147-A177-3AD203B41FA5}">
                      <a16:colId xmlns:a16="http://schemas.microsoft.com/office/drawing/2014/main" val="3664064399"/>
                    </a:ext>
                  </a:extLst>
                </a:gridCol>
              </a:tblGrid>
              <a:tr h="58420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あとで决める</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221809199"/>
                  </a:ext>
                </a:extLst>
              </a:tr>
              <a:tr h="23971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3208662799"/>
                  </a:ext>
                </a:extLst>
              </a:tr>
              <a:tr h="41116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1086168202"/>
                  </a:ext>
                </a:extLst>
              </a:tr>
              <a:tr h="41116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45294394"/>
                  </a:ext>
                </a:extLst>
              </a:tr>
              <a:tr h="41116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621959974"/>
                  </a:ext>
                </a:extLst>
              </a:tr>
            </a:tbl>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a:extLst>
              <a:ext uri="{FF2B5EF4-FFF2-40B4-BE49-F238E27FC236}">
                <a16:creationId xmlns:a16="http://schemas.microsoft.com/office/drawing/2014/main" id="{4371B385-DF9F-5730-7163-E482C42BD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4338" name="Rectangle 2">
            <a:extLst>
              <a:ext uri="{FF2B5EF4-FFF2-40B4-BE49-F238E27FC236}">
                <a16:creationId xmlns:a16="http://schemas.microsoft.com/office/drawing/2014/main" id="{11D19BD8-0748-DAC5-183A-E08D9874E4F2}"/>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プロジェクトコミュニティは</a:t>
            </a:r>
            <a:r>
              <a:rPr lang="en-US" altLang="ja-JP">
                <a:latin typeface="ヒラギノ角ゴ StdN W8" charset="0"/>
                <a:ea typeface="ＭＳ Ｐゴシック" panose="020B0600070205080204" pitchFamily="50" charset="-128"/>
                <a:cs typeface="ヒラギノ角ゴ StdN W8" charset="0"/>
                <a:sym typeface="ヒラギノ角ゴ StdN W8" charset="0"/>
              </a:rPr>
              <a:t>...</a:t>
            </a:r>
          </a:p>
        </p:txBody>
      </p:sp>
      <p:sp>
        <p:nvSpPr>
          <p:cNvPr id="14339" name="Oval 3">
            <a:extLst>
              <a:ext uri="{FF2B5EF4-FFF2-40B4-BE49-F238E27FC236}">
                <a16:creationId xmlns:a16="http://schemas.microsoft.com/office/drawing/2014/main" id="{4BAAE01E-BA04-6F85-3673-F41EC48BC112}"/>
              </a:ext>
            </a:extLst>
          </p:cNvPr>
          <p:cNvSpPr>
            <a:spLocks/>
          </p:cNvSpPr>
          <p:nvPr/>
        </p:nvSpPr>
        <p:spPr bwMode="auto">
          <a:xfrm>
            <a:off x="2743200" y="2819400"/>
            <a:ext cx="3352800" cy="1066800"/>
          </a:xfrm>
          <a:prstGeom prst="ellipse">
            <a:avLst/>
          </a:prstGeom>
          <a:noFill/>
          <a:ln w="25400" cap="flat">
            <a:solidFill>
              <a:srgbClr val="395E8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14340" name="Rectangle 4">
            <a:extLst>
              <a:ext uri="{FF2B5EF4-FFF2-40B4-BE49-F238E27FC236}">
                <a16:creationId xmlns:a16="http://schemas.microsoft.com/office/drawing/2014/main" id="{21EA2C29-984B-A153-2CC3-07F56DC9ED7D}"/>
              </a:ext>
            </a:extLst>
          </p:cNvPr>
          <p:cNvSpPr>
            <a:spLocks/>
          </p:cNvSpPr>
          <p:nvPr/>
        </p:nvSpPr>
        <p:spPr bwMode="auto">
          <a:xfrm>
            <a:off x="3492500" y="3187700"/>
            <a:ext cx="18526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コアチーム</a:t>
            </a:r>
          </a:p>
        </p:txBody>
      </p:sp>
      <p:sp>
        <p:nvSpPr>
          <p:cNvPr id="14341" name="Rectangle 5">
            <a:extLst>
              <a:ext uri="{FF2B5EF4-FFF2-40B4-BE49-F238E27FC236}">
                <a16:creationId xmlns:a16="http://schemas.microsoft.com/office/drawing/2014/main" id="{EE2D6310-DE9C-D942-F3D9-19022E176243}"/>
              </a:ext>
            </a:extLst>
          </p:cNvPr>
          <p:cNvSpPr>
            <a:spLocks/>
          </p:cNvSpPr>
          <p:nvPr/>
        </p:nvSpPr>
        <p:spPr bwMode="auto">
          <a:xfrm>
            <a:off x="6137275" y="3911600"/>
            <a:ext cx="3009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グループ</a:t>
            </a:r>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4342" name="Rectangle 6">
            <a:extLst>
              <a:ext uri="{FF2B5EF4-FFF2-40B4-BE49-F238E27FC236}">
                <a16:creationId xmlns:a16="http://schemas.microsoft.com/office/drawing/2014/main" id="{8F147A94-35E8-DA08-A7EE-2D0DDE84CE26}"/>
              </a:ext>
            </a:extLst>
          </p:cNvPr>
          <p:cNvSpPr>
            <a:spLocks/>
          </p:cNvSpPr>
          <p:nvPr/>
        </p:nvSpPr>
        <p:spPr bwMode="auto">
          <a:xfrm>
            <a:off x="533400" y="3213100"/>
            <a:ext cx="21399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他のチーム</a:t>
            </a:r>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4343" name="Rectangle 7">
            <a:extLst>
              <a:ext uri="{FF2B5EF4-FFF2-40B4-BE49-F238E27FC236}">
                <a16:creationId xmlns:a16="http://schemas.microsoft.com/office/drawing/2014/main" id="{CD253A80-00A3-B299-F8B4-4ECC6A4B77B8}"/>
              </a:ext>
            </a:extLst>
          </p:cNvPr>
          <p:cNvSpPr>
            <a:spLocks/>
          </p:cNvSpPr>
          <p:nvPr/>
        </p:nvSpPr>
        <p:spPr bwMode="auto">
          <a:xfrm>
            <a:off x="3198813" y="1828800"/>
            <a:ext cx="2511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2800">
                <a:latin typeface="ヒラギノ角ゴ ProN W6" charset="0"/>
                <a:ea typeface="ＭＳ Ｐゴシック" panose="020B0600070205080204" pitchFamily="50" charset="-128"/>
                <a:cs typeface="ヒラギノ角ゴ ProN W6" charset="0"/>
                <a:sym typeface="ヒラギノ角ゴ ProN W6" charset="0"/>
              </a:rPr>
              <a:t>ほげほげ部門</a:t>
            </a:r>
            <a:r>
              <a:rPr lang="en-US" altLang="ja-JP" sz="2800">
                <a:latin typeface="ヒラギノ角ゴ ProN W6" charset="0"/>
                <a:ea typeface="ＭＳ Ｐゴシック" panose="020B0600070205080204" pitchFamily="50" charset="-128"/>
                <a:cs typeface="ヒラギノ角ゴ ProN W6" charset="0"/>
                <a:sym typeface="ヒラギノ角ゴ ProN W6" charset="0"/>
              </a:rPr>
              <a:t>)</a:t>
            </a:r>
          </a:p>
        </p:txBody>
      </p:sp>
      <p:sp>
        <p:nvSpPr>
          <p:cNvPr id="14344" name="Rectangle 8">
            <a:extLst>
              <a:ext uri="{FF2B5EF4-FFF2-40B4-BE49-F238E27FC236}">
                <a16:creationId xmlns:a16="http://schemas.microsoft.com/office/drawing/2014/main" id="{655BEA5C-CCE0-1B59-E2AE-DD52451C6188}"/>
              </a:ext>
            </a:extLst>
          </p:cNvPr>
          <p:cNvSpPr>
            <a:spLocks/>
          </p:cNvSpPr>
          <p:nvPr/>
        </p:nvSpPr>
        <p:spPr bwMode="auto">
          <a:xfrm>
            <a:off x="3213100" y="4441825"/>
            <a:ext cx="2578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関係者全員を！</a:t>
            </a:r>
          </a:p>
        </p:txBody>
      </p:sp>
      <p:sp>
        <p:nvSpPr>
          <p:cNvPr id="14345" name="Rectangle 9">
            <a:extLst>
              <a:ext uri="{FF2B5EF4-FFF2-40B4-BE49-F238E27FC236}">
                <a16:creationId xmlns:a16="http://schemas.microsoft.com/office/drawing/2014/main" id="{60AFF7A7-D8AC-2AF1-77DE-5A7068CB182F}"/>
              </a:ext>
            </a:extLst>
          </p:cNvPr>
          <p:cNvSpPr>
            <a:spLocks/>
          </p:cNvSpPr>
          <p:nvPr/>
        </p:nvSpPr>
        <p:spPr bwMode="auto">
          <a:xfrm>
            <a:off x="1420813" y="5588000"/>
            <a:ext cx="6451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3200">
                <a:latin typeface="ヒラギノ角ゴ ProN W6" charset="0"/>
                <a:ea typeface="ＭＳ Ｐゴシック" panose="020B0600070205080204" pitchFamily="50" charset="-128"/>
                <a:cs typeface="ヒラギノ角ゴ ProN W6" charset="0"/>
                <a:sym typeface="ヒラギノ角ゴ ProN W6" charset="0"/>
              </a:rPr>
              <a:t>...</a:t>
            </a:r>
            <a:r>
              <a:rPr lang="ja-JP" altLang="en-US" sz="3200">
                <a:latin typeface="ヒラギノ角ゴ ProN W6" charset="0"/>
                <a:ea typeface="ＭＳ Ｐゴシック" panose="020B0600070205080204" pitchFamily="50" charset="-128"/>
                <a:cs typeface="ヒラギノ角ゴ ProN W6" charset="0"/>
                <a:sym typeface="ヒラギノ角ゴ ProN W6" charset="0"/>
              </a:rPr>
              <a:t>思っているよりもずっと大きい！</a:t>
            </a:r>
          </a:p>
        </p:txBody>
      </p:sp>
      <p:pic>
        <p:nvPicPr>
          <p:cNvPr id="14346" name="Picture 10">
            <a:extLst>
              <a:ext uri="{FF2B5EF4-FFF2-40B4-BE49-F238E27FC236}">
                <a16:creationId xmlns:a16="http://schemas.microsoft.com/office/drawing/2014/main" id="{627381ED-16B6-5A5C-4F22-885DABAF68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4900" y="1943100"/>
            <a:ext cx="800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4347" name="Picture 11">
            <a:extLst>
              <a:ext uri="{FF2B5EF4-FFF2-40B4-BE49-F238E27FC236}">
                <a16:creationId xmlns:a16="http://schemas.microsoft.com/office/drawing/2014/main" id="{C82B8A69-9100-5939-A4D4-D0C83788F0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1300" y="1943100"/>
            <a:ext cx="800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4348" name="Picture 12">
            <a:extLst>
              <a:ext uri="{FF2B5EF4-FFF2-40B4-BE49-F238E27FC236}">
                <a16:creationId xmlns:a16="http://schemas.microsoft.com/office/drawing/2014/main" id="{07B351F3-6131-B33E-3F60-58A4B1BBE2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06500" y="3924300"/>
            <a:ext cx="800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a:extLst>
              <a:ext uri="{FF2B5EF4-FFF2-40B4-BE49-F238E27FC236}">
                <a16:creationId xmlns:a16="http://schemas.microsoft.com/office/drawing/2014/main" id="{1EAF3E30-325C-D40B-5AB3-C287ACC37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6386" name="Rectangle 2">
            <a:extLst>
              <a:ext uri="{FF2B5EF4-FFF2-40B4-BE49-F238E27FC236}">
                <a16:creationId xmlns:a16="http://schemas.microsoft.com/office/drawing/2014/main" id="{C4E18D3F-568A-F98A-3766-FC16144BD789}"/>
              </a:ext>
            </a:extLst>
          </p:cNvPr>
          <p:cNvSpPr>
            <a:spLocks/>
          </p:cNvSpPr>
          <p:nvPr/>
        </p:nvSpPr>
        <p:spPr bwMode="auto">
          <a:xfrm>
            <a:off x="7696200" y="6096000"/>
            <a:ext cx="1384300" cy="685800"/>
          </a:xfrm>
          <a:prstGeom prst="rect">
            <a:avLst/>
          </a:prstGeom>
          <a:solidFill>
            <a:srgbClr val="FFFFFF"/>
          </a:solidFill>
          <a:ln w="25400" cap="flat">
            <a:solidFill>
              <a:srgbClr val="FFFFFF"/>
            </a:solidFill>
            <a:prstDash val="solid"/>
            <a:round/>
            <a:headEnd type="none" w="med" len="med"/>
            <a:tailEnd type="none" w="med" len="med"/>
          </a:ln>
        </p:spPr>
        <p:txBody>
          <a:bodyPr lIns="0" tIns="0" rIns="0" bIns="0"/>
          <a:lstStyle/>
          <a:p>
            <a:endParaRPr lang="ja-JP" altLang="en-US"/>
          </a:p>
        </p:txBody>
      </p:sp>
      <p:sp>
        <p:nvSpPr>
          <p:cNvPr id="16387" name="Rectangle 3">
            <a:extLst>
              <a:ext uri="{FF2B5EF4-FFF2-40B4-BE49-F238E27FC236}">
                <a16:creationId xmlns:a16="http://schemas.microsoft.com/office/drawing/2014/main" id="{362D590A-2B39-2017-D05B-3CFE31543A36}"/>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技術的な解決策の概要</a:t>
            </a:r>
          </a:p>
        </p:txBody>
      </p:sp>
      <p:grpSp>
        <p:nvGrpSpPr>
          <p:cNvPr id="16390" name="Group 6">
            <a:extLst>
              <a:ext uri="{FF2B5EF4-FFF2-40B4-BE49-F238E27FC236}">
                <a16:creationId xmlns:a16="http://schemas.microsoft.com/office/drawing/2014/main" id="{6E24A889-A2E8-9B8D-FE3E-9AB41A48F0D0}"/>
              </a:ext>
            </a:extLst>
          </p:cNvPr>
          <p:cNvGrpSpPr>
            <a:grpSpLocks/>
          </p:cNvGrpSpPr>
          <p:nvPr/>
        </p:nvGrpSpPr>
        <p:grpSpPr bwMode="auto">
          <a:xfrm>
            <a:off x="2208213" y="1909763"/>
            <a:ext cx="1754187" cy="915987"/>
            <a:chOff x="0" y="0"/>
            <a:chExt cx="1105" cy="576"/>
          </a:xfrm>
        </p:grpSpPr>
        <p:sp>
          <p:nvSpPr>
            <p:cNvPr id="16388" name="AutoShape 4">
              <a:extLst>
                <a:ext uri="{FF2B5EF4-FFF2-40B4-BE49-F238E27FC236}">
                  <a16:creationId xmlns:a16="http://schemas.microsoft.com/office/drawing/2014/main" id="{4D4919B3-F20A-4E04-EB02-D0D07EFCF357}"/>
                </a:ext>
              </a:extLst>
            </p:cNvPr>
            <p:cNvSpPr>
              <a:spLocks/>
            </p:cNvSpPr>
            <p:nvPr/>
          </p:nvSpPr>
          <p:spPr bwMode="auto">
            <a:xfrm>
              <a:off x="0" y="0"/>
              <a:ext cx="1105" cy="576"/>
            </a:xfrm>
            <a:custGeom>
              <a:avLst/>
              <a:gdLst/>
              <a:ahLst/>
              <a:cxnLst/>
              <a:rect l="0" t="0" r="r" b="b"/>
              <a:pathLst>
                <a:path w="20879" h="20683">
                  <a:moveTo>
                    <a:pt x="1901" y="6809"/>
                  </a:moveTo>
                  <a:cubicBezTo>
                    <a:pt x="1658" y="4403"/>
                    <a:pt x="2907" y="2186"/>
                    <a:pt x="4691" y="1859"/>
                  </a:cubicBezTo>
                  <a:cubicBezTo>
                    <a:pt x="5414" y="1726"/>
                    <a:pt x="6149" y="1925"/>
                    <a:pt x="6778" y="2422"/>
                  </a:cubicBezTo>
                  <a:cubicBezTo>
                    <a:pt x="7445" y="726"/>
                    <a:pt x="9003" y="81"/>
                    <a:pt x="10259" y="982"/>
                  </a:cubicBezTo>
                  <a:cubicBezTo>
                    <a:pt x="10478" y="1140"/>
                    <a:pt x="10680" y="1340"/>
                    <a:pt x="10857" y="1575"/>
                  </a:cubicBezTo>
                  <a:cubicBezTo>
                    <a:pt x="11377" y="169"/>
                    <a:pt x="12642" y="-402"/>
                    <a:pt x="13683" y="299"/>
                  </a:cubicBezTo>
                  <a:cubicBezTo>
                    <a:pt x="13971" y="493"/>
                    <a:pt x="14222" y="774"/>
                    <a:pt x="14418" y="1120"/>
                  </a:cubicBezTo>
                  <a:cubicBezTo>
                    <a:pt x="15255" y="-210"/>
                    <a:pt x="16734" y="-374"/>
                    <a:pt x="17722" y="753"/>
                  </a:cubicBezTo>
                  <a:cubicBezTo>
                    <a:pt x="18137" y="1227"/>
                    <a:pt x="18417" y="1880"/>
                    <a:pt x="18513" y="2601"/>
                  </a:cubicBezTo>
                  <a:cubicBezTo>
                    <a:pt x="19885" y="3106"/>
                    <a:pt x="20694" y="5019"/>
                    <a:pt x="20321" y="6874"/>
                  </a:cubicBezTo>
                  <a:cubicBezTo>
                    <a:pt x="20289" y="7030"/>
                    <a:pt x="20250" y="7182"/>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3" y="18115"/>
                    <a:pt x="14238" y="17917"/>
                    <a:pt x="13801" y="17550"/>
                  </a:cubicBezTo>
                  <a:cubicBezTo>
                    <a:pt x="13280" y="19881"/>
                    <a:pt x="11460" y="21198"/>
                    <a:pt x="9738" y="20492"/>
                  </a:cubicBezTo>
                  <a:cubicBezTo>
                    <a:pt x="9016" y="20196"/>
                    <a:pt x="8392" y="19571"/>
                    <a:pt x="7973" y="18722"/>
                  </a:cubicBezTo>
                  <a:cubicBezTo>
                    <a:pt x="6209" y="20158"/>
                    <a:pt x="3920" y="19386"/>
                    <a:pt x="2859" y="16998"/>
                  </a:cubicBezTo>
                  <a:cubicBezTo>
                    <a:pt x="2846" y="16968"/>
                    <a:pt x="2833" y="16937"/>
                    <a:pt x="2820" y="16907"/>
                  </a:cubicBezTo>
                  <a:cubicBezTo>
                    <a:pt x="1666" y="17089"/>
                    <a:pt x="620" y="15978"/>
                    <a:pt x="485" y="14424"/>
                  </a:cubicBezTo>
                  <a:cubicBezTo>
                    <a:pt x="412" y="13596"/>
                    <a:pt x="615" y="12767"/>
                    <a:pt x="1038" y="12159"/>
                  </a:cubicBezTo>
                  <a:cubicBezTo>
                    <a:pt x="39" y="11365"/>
                    <a:pt x="-297" y="9622"/>
                    <a:pt x="288" y="8266"/>
                  </a:cubicBezTo>
                  <a:cubicBezTo>
                    <a:pt x="626" y="7484"/>
                    <a:pt x="1218" y="6967"/>
                    <a:pt x="1883" y="6874"/>
                  </a:cubicBezTo>
                  <a:close/>
                  <a:moveTo>
                    <a:pt x="1901" y="6809"/>
                  </a:moveTo>
                </a:path>
              </a:pathLst>
            </a:custGeom>
            <a:noFill/>
            <a:ln w="25400" cap="flat">
              <a:solidFill>
                <a:srgbClr val="395E8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16389" name="AutoShape 5">
              <a:extLst>
                <a:ext uri="{FF2B5EF4-FFF2-40B4-BE49-F238E27FC236}">
                  <a16:creationId xmlns:a16="http://schemas.microsoft.com/office/drawing/2014/main" id="{B420ADF4-9245-E1A9-5137-9D12E0A11435}"/>
                </a:ext>
              </a:extLst>
            </p:cNvPr>
            <p:cNvSpPr>
              <a:spLocks/>
            </p:cNvSpPr>
            <p:nvPr/>
          </p:nvSpPr>
          <p:spPr bwMode="auto">
            <a:xfrm>
              <a:off x="56" y="29"/>
              <a:ext cx="1013" cy="490"/>
            </a:xfrm>
            <a:custGeom>
              <a:avLst/>
              <a:gdLst/>
              <a:ahLst/>
              <a:cxnLst/>
              <a:rect l="0" t="0" r="r" b="b"/>
              <a:pathLst>
                <a:path w="21600" h="2160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13" y="12896"/>
                    <a:pt x="19202" y="14528"/>
                    <a:pt x="19193" y="16310"/>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cubicBezTo>
                    <a:pt x="1016" y="7632"/>
                    <a:pt x="974" y="7353"/>
                    <a:pt x="948" y="7071"/>
                  </a:cubicBezTo>
                </a:path>
              </a:pathLst>
            </a:custGeom>
            <a:noFill/>
            <a:ln w="25400" cap="flat">
              <a:solidFill>
                <a:srgbClr val="395E8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16391" name="Rectangle 7">
            <a:extLst>
              <a:ext uri="{FF2B5EF4-FFF2-40B4-BE49-F238E27FC236}">
                <a16:creationId xmlns:a16="http://schemas.microsoft.com/office/drawing/2014/main" id="{87CE3D4F-869C-ED73-28DB-DD4EEEDF5F70}"/>
              </a:ext>
            </a:extLst>
          </p:cNvPr>
          <p:cNvSpPr>
            <a:spLocks/>
          </p:cNvSpPr>
          <p:nvPr/>
        </p:nvSpPr>
        <p:spPr bwMode="auto">
          <a:xfrm>
            <a:off x="4572000" y="1830388"/>
            <a:ext cx="1612900" cy="2286000"/>
          </a:xfrm>
          <a:prstGeom prst="rect">
            <a:avLst/>
          </a:prstGeom>
          <a:solidFill>
            <a:srgbClr val="4F81BD"/>
          </a:solidFill>
          <a:ln w="25400" cap="flat">
            <a:solidFill>
              <a:srgbClr val="395E89"/>
            </a:solidFill>
            <a:prstDash val="solid"/>
            <a:round/>
            <a:headEnd type="none" w="med" len="med"/>
            <a:tailEnd type="none" w="med" len="med"/>
          </a:ln>
        </p:spPr>
        <p:txBody>
          <a:bodyPr lIns="0" tIns="0" rIns="0" bIns="0"/>
          <a:lstStyle/>
          <a:p>
            <a:endParaRPr lang="ja-JP" altLang="en-US"/>
          </a:p>
        </p:txBody>
      </p:sp>
      <p:sp>
        <p:nvSpPr>
          <p:cNvPr id="16392" name="Rectangle 8">
            <a:extLst>
              <a:ext uri="{FF2B5EF4-FFF2-40B4-BE49-F238E27FC236}">
                <a16:creationId xmlns:a16="http://schemas.microsoft.com/office/drawing/2014/main" id="{4596F52B-4AB2-BEE3-4EDD-F3B6856790DC}"/>
              </a:ext>
            </a:extLst>
          </p:cNvPr>
          <p:cNvSpPr>
            <a:spLocks/>
          </p:cNvSpPr>
          <p:nvPr/>
        </p:nvSpPr>
        <p:spPr bwMode="auto">
          <a:xfrm>
            <a:off x="4800600" y="2058988"/>
            <a:ext cx="1155700" cy="457200"/>
          </a:xfrm>
          <a:prstGeom prst="rect">
            <a:avLst/>
          </a:prstGeom>
          <a:solidFill>
            <a:srgbClr val="FFFFFF"/>
          </a:solidFill>
          <a:ln w="25400" cap="flat">
            <a:solidFill>
              <a:srgbClr val="395E89"/>
            </a:solidFill>
            <a:prstDash val="solid"/>
            <a:round/>
            <a:headEnd type="none" w="med" len="med"/>
            <a:tailEnd type="none" w="med" len="med"/>
          </a:ln>
        </p:spPr>
        <p:txBody>
          <a:bodyPr lIns="0" tIns="0" rIns="0" bIns="0"/>
          <a:lstStyle/>
          <a:p>
            <a:endParaRPr lang="ja-JP" altLang="en-US"/>
          </a:p>
        </p:txBody>
      </p:sp>
      <p:grpSp>
        <p:nvGrpSpPr>
          <p:cNvPr id="16396" name="Group 12">
            <a:extLst>
              <a:ext uri="{FF2B5EF4-FFF2-40B4-BE49-F238E27FC236}">
                <a16:creationId xmlns:a16="http://schemas.microsoft.com/office/drawing/2014/main" id="{CE087A46-A762-7A78-52CC-AA0707BBC612}"/>
              </a:ext>
            </a:extLst>
          </p:cNvPr>
          <p:cNvGrpSpPr>
            <a:grpSpLocks/>
          </p:cNvGrpSpPr>
          <p:nvPr/>
        </p:nvGrpSpPr>
        <p:grpSpPr bwMode="auto">
          <a:xfrm>
            <a:off x="7086600" y="1677988"/>
            <a:ext cx="914400" cy="1217612"/>
            <a:chOff x="0" y="0"/>
            <a:chExt cx="576" cy="766"/>
          </a:xfrm>
        </p:grpSpPr>
        <p:sp>
          <p:nvSpPr>
            <p:cNvPr id="16393" name="AutoShape 9">
              <a:extLst>
                <a:ext uri="{FF2B5EF4-FFF2-40B4-BE49-F238E27FC236}">
                  <a16:creationId xmlns:a16="http://schemas.microsoft.com/office/drawing/2014/main" id="{9D404397-E576-60DE-1425-E4B6AFCF1D45}"/>
                </a:ext>
              </a:extLst>
            </p:cNvPr>
            <p:cNvSpPr>
              <a:spLocks/>
            </p:cNvSpPr>
            <p:nvPr/>
          </p:nvSpPr>
          <p:spPr bwMode="auto">
            <a:xfrm>
              <a:off x="0" y="0"/>
              <a:ext cx="576" cy="766"/>
            </a:xfrm>
            <a:custGeom>
              <a:avLst/>
              <a:gdLst/>
              <a:ahLst/>
              <a:cxnLst/>
              <a:rect l="0" t="0" r="r" b="b"/>
              <a:pathLst>
                <a:path w="21600" h="21600">
                  <a:moveTo>
                    <a:pt x="0" y="2030"/>
                  </a:move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close/>
                  <a:moveTo>
                    <a:pt x="0" y="2030"/>
                  </a:moveTo>
                </a:path>
              </a:pathLst>
            </a:custGeom>
            <a:solidFill>
              <a:srgbClr val="4F81BD"/>
            </a:solidFill>
            <a:ln>
              <a:noFill/>
            </a:ln>
            <a:extLst>
              <a:ext uri="{91240B29-F687-4F45-9708-019B960494DF}">
                <a14:hiddenLine xmlns:a14="http://schemas.microsoft.com/office/drawing/2010/main" w="25400" cap="flat">
                  <a:solidFill>
                    <a:srgbClr val="395E89"/>
                  </a:solidFill>
                  <a:round/>
                  <a:headEnd type="none" w="med" len="med"/>
                  <a:tailEnd type="none" w="med" len="med"/>
                </a14:hiddenLine>
              </a:ext>
            </a:extLst>
          </p:spPr>
          <p:txBody>
            <a:bodyPr lIns="0" tIns="0" rIns="0" bIns="0"/>
            <a:lstStyle/>
            <a:p>
              <a:endParaRPr lang="ja-JP" altLang="en-US"/>
            </a:p>
          </p:txBody>
        </p:sp>
        <p:sp>
          <p:nvSpPr>
            <p:cNvPr id="16394" name="AutoShape 10">
              <a:extLst>
                <a:ext uri="{FF2B5EF4-FFF2-40B4-BE49-F238E27FC236}">
                  <a16:creationId xmlns:a16="http://schemas.microsoft.com/office/drawing/2014/main" id="{BDF75396-F4FC-FD3B-B21D-0AB42E41A22A}"/>
                </a:ext>
              </a:extLst>
            </p:cNvPr>
            <p:cNvSpPr>
              <a:spLocks/>
            </p:cNvSpPr>
            <p:nvPr/>
          </p:nvSpPr>
          <p:spPr bwMode="auto">
            <a:xfrm>
              <a:off x="0" y="0"/>
              <a:ext cx="576" cy="144"/>
            </a:xfrm>
            <a:custGeom>
              <a:avLst/>
              <a:gdLst/>
              <a:ahLst/>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path>
              </a:pathLst>
            </a:custGeom>
            <a:solidFill>
              <a:srgbClr val="FFFFFF">
                <a:alpha val="39999"/>
              </a:srgbClr>
            </a:solidFill>
            <a:ln>
              <a:noFill/>
            </a:ln>
            <a:extLst>
              <a:ext uri="{91240B29-F687-4F45-9708-019B960494DF}">
                <a14:hiddenLine xmlns:a14="http://schemas.microsoft.com/office/drawing/2010/main" w="25400" cap="flat">
                  <a:solidFill>
                    <a:srgbClr val="395E89"/>
                  </a:solidFill>
                  <a:round/>
                  <a:headEnd type="none" w="med" len="med"/>
                  <a:tailEnd type="none" w="med" len="med"/>
                </a14:hiddenLine>
              </a:ext>
            </a:extLst>
          </p:spPr>
          <p:txBody>
            <a:bodyPr lIns="0" tIns="0" rIns="0" bIns="0"/>
            <a:lstStyle/>
            <a:p>
              <a:endParaRPr lang="ja-JP" altLang="en-US"/>
            </a:p>
          </p:txBody>
        </p:sp>
        <p:sp>
          <p:nvSpPr>
            <p:cNvPr id="16395" name="AutoShape 11">
              <a:extLst>
                <a:ext uri="{FF2B5EF4-FFF2-40B4-BE49-F238E27FC236}">
                  <a16:creationId xmlns:a16="http://schemas.microsoft.com/office/drawing/2014/main" id="{962275F4-E155-43C6-DF66-0B076A73D42A}"/>
                </a:ext>
              </a:extLst>
            </p:cNvPr>
            <p:cNvSpPr>
              <a:spLocks/>
            </p:cNvSpPr>
            <p:nvPr/>
          </p:nvSpPr>
          <p:spPr bwMode="auto">
            <a:xfrm>
              <a:off x="0" y="0"/>
              <a:ext cx="576" cy="766"/>
            </a:xfrm>
            <a:custGeom>
              <a:avLst/>
              <a:gdLst/>
              <a:ahLst/>
              <a:cxnLst/>
              <a:rect l="0" t="0" r="r" b="b"/>
              <a:pathLst>
                <a:path w="21600" h="21600">
                  <a:moveTo>
                    <a:pt x="21600" y="2030"/>
                  </a:moveTo>
                  <a:cubicBezTo>
                    <a:pt x="21600" y="3151"/>
                    <a:pt x="16765" y="4060"/>
                    <a:pt x="10800" y="4060"/>
                  </a:cubicBezTo>
                  <a:cubicBezTo>
                    <a:pt x="4835" y="4060"/>
                    <a:pt x="0" y="3151"/>
                    <a:pt x="0" y="2030"/>
                  </a:cubicBez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lnTo>
                    <a:pt x="0" y="2030"/>
                  </a:lnTo>
                </a:path>
              </a:pathLst>
            </a:custGeom>
            <a:noFill/>
            <a:ln w="25400" cap="flat">
              <a:solidFill>
                <a:srgbClr val="395E8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grpSp>
        <p:nvGrpSpPr>
          <p:cNvPr id="16400" name="Group 16">
            <a:extLst>
              <a:ext uri="{FF2B5EF4-FFF2-40B4-BE49-F238E27FC236}">
                <a16:creationId xmlns:a16="http://schemas.microsoft.com/office/drawing/2014/main" id="{6FCEA21C-1334-0FD6-5490-11DE4AA07790}"/>
              </a:ext>
            </a:extLst>
          </p:cNvPr>
          <p:cNvGrpSpPr>
            <a:grpSpLocks/>
          </p:cNvGrpSpPr>
          <p:nvPr/>
        </p:nvGrpSpPr>
        <p:grpSpPr bwMode="auto">
          <a:xfrm>
            <a:off x="7086600" y="3201988"/>
            <a:ext cx="914400" cy="1217612"/>
            <a:chOff x="0" y="0"/>
            <a:chExt cx="576" cy="766"/>
          </a:xfrm>
        </p:grpSpPr>
        <p:sp>
          <p:nvSpPr>
            <p:cNvPr id="16397" name="AutoShape 13">
              <a:extLst>
                <a:ext uri="{FF2B5EF4-FFF2-40B4-BE49-F238E27FC236}">
                  <a16:creationId xmlns:a16="http://schemas.microsoft.com/office/drawing/2014/main" id="{05E0DB6E-6150-5FDC-85B2-F8165B4BD6D8}"/>
                </a:ext>
              </a:extLst>
            </p:cNvPr>
            <p:cNvSpPr>
              <a:spLocks/>
            </p:cNvSpPr>
            <p:nvPr/>
          </p:nvSpPr>
          <p:spPr bwMode="auto">
            <a:xfrm>
              <a:off x="0" y="0"/>
              <a:ext cx="576" cy="766"/>
            </a:xfrm>
            <a:custGeom>
              <a:avLst/>
              <a:gdLst/>
              <a:ahLst/>
              <a:cxnLst/>
              <a:rect l="0" t="0" r="r" b="b"/>
              <a:pathLst>
                <a:path w="21600" h="21600">
                  <a:moveTo>
                    <a:pt x="0" y="2030"/>
                  </a:move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close/>
                  <a:moveTo>
                    <a:pt x="0" y="2030"/>
                  </a:moveTo>
                </a:path>
              </a:pathLst>
            </a:custGeom>
            <a:solidFill>
              <a:srgbClr val="4F81BD"/>
            </a:solidFill>
            <a:ln>
              <a:noFill/>
            </a:ln>
            <a:extLst>
              <a:ext uri="{91240B29-F687-4F45-9708-019B960494DF}">
                <a14:hiddenLine xmlns:a14="http://schemas.microsoft.com/office/drawing/2010/main" w="25400" cap="flat">
                  <a:solidFill>
                    <a:srgbClr val="395E89"/>
                  </a:solidFill>
                  <a:round/>
                  <a:headEnd type="none" w="med" len="med"/>
                  <a:tailEnd type="none" w="med" len="med"/>
                </a14:hiddenLine>
              </a:ext>
            </a:extLst>
          </p:spPr>
          <p:txBody>
            <a:bodyPr lIns="0" tIns="0" rIns="0" bIns="0"/>
            <a:lstStyle/>
            <a:p>
              <a:endParaRPr lang="ja-JP" altLang="en-US"/>
            </a:p>
          </p:txBody>
        </p:sp>
        <p:sp>
          <p:nvSpPr>
            <p:cNvPr id="16398" name="AutoShape 14">
              <a:extLst>
                <a:ext uri="{FF2B5EF4-FFF2-40B4-BE49-F238E27FC236}">
                  <a16:creationId xmlns:a16="http://schemas.microsoft.com/office/drawing/2014/main" id="{3A0D66D6-9A41-BA67-2706-43F7A120FAF2}"/>
                </a:ext>
              </a:extLst>
            </p:cNvPr>
            <p:cNvSpPr>
              <a:spLocks/>
            </p:cNvSpPr>
            <p:nvPr/>
          </p:nvSpPr>
          <p:spPr bwMode="auto">
            <a:xfrm>
              <a:off x="0" y="0"/>
              <a:ext cx="576" cy="144"/>
            </a:xfrm>
            <a:custGeom>
              <a:avLst/>
              <a:gdLst/>
              <a:ahLst/>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path>
              </a:pathLst>
            </a:custGeom>
            <a:solidFill>
              <a:srgbClr val="FFFFFF">
                <a:alpha val="39999"/>
              </a:srgbClr>
            </a:solidFill>
            <a:ln>
              <a:noFill/>
            </a:ln>
            <a:extLst>
              <a:ext uri="{91240B29-F687-4F45-9708-019B960494DF}">
                <a14:hiddenLine xmlns:a14="http://schemas.microsoft.com/office/drawing/2010/main" w="25400" cap="flat">
                  <a:solidFill>
                    <a:srgbClr val="395E89"/>
                  </a:solidFill>
                  <a:round/>
                  <a:headEnd type="none" w="med" len="med"/>
                  <a:tailEnd type="none" w="med" len="med"/>
                </a14:hiddenLine>
              </a:ext>
            </a:extLst>
          </p:spPr>
          <p:txBody>
            <a:bodyPr lIns="0" tIns="0" rIns="0" bIns="0"/>
            <a:lstStyle/>
            <a:p>
              <a:endParaRPr lang="ja-JP" altLang="en-US"/>
            </a:p>
          </p:txBody>
        </p:sp>
        <p:sp>
          <p:nvSpPr>
            <p:cNvPr id="16399" name="AutoShape 15">
              <a:extLst>
                <a:ext uri="{FF2B5EF4-FFF2-40B4-BE49-F238E27FC236}">
                  <a16:creationId xmlns:a16="http://schemas.microsoft.com/office/drawing/2014/main" id="{403A788E-9CAA-219A-35EB-62F71821F244}"/>
                </a:ext>
              </a:extLst>
            </p:cNvPr>
            <p:cNvSpPr>
              <a:spLocks/>
            </p:cNvSpPr>
            <p:nvPr/>
          </p:nvSpPr>
          <p:spPr bwMode="auto">
            <a:xfrm>
              <a:off x="0" y="0"/>
              <a:ext cx="576" cy="766"/>
            </a:xfrm>
            <a:custGeom>
              <a:avLst/>
              <a:gdLst/>
              <a:ahLst/>
              <a:cxnLst/>
              <a:rect l="0" t="0" r="r" b="b"/>
              <a:pathLst>
                <a:path w="21600" h="21600">
                  <a:moveTo>
                    <a:pt x="21600" y="2030"/>
                  </a:moveTo>
                  <a:cubicBezTo>
                    <a:pt x="21600" y="3151"/>
                    <a:pt x="16765" y="4060"/>
                    <a:pt x="10800" y="4060"/>
                  </a:cubicBezTo>
                  <a:cubicBezTo>
                    <a:pt x="4835" y="4060"/>
                    <a:pt x="0" y="3151"/>
                    <a:pt x="0" y="2030"/>
                  </a:cubicBezTo>
                  <a:cubicBezTo>
                    <a:pt x="0" y="909"/>
                    <a:pt x="4835" y="0"/>
                    <a:pt x="10800" y="0"/>
                  </a:cubicBezTo>
                  <a:cubicBezTo>
                    <a:pt x="16765" y="0"/>
                    <a:pt x="21600" y="909"/>
                    <a:pt x="21600" y="2030"/>
                  </a:cubicBezTo>
                  <a:lnTo>
                    <a:pt x="21600" y="19570"/>
                  </a:lnTo>
                  <a:cubicBezTo>
                    <a:pt x="21600" y="20691"/>
                    <a:pt x="16765" y="21600"/>
                    <a:pt x="10800" y="21600"/>
                  </a:cubicBezTo>
                  <a:cubicBezTo>
                    <a:pt x="4835" y="21600"/>
                    <a:pt x="0" y="20691"/>
                    <a:pt x="0" y="19570"/>
                  </a:cubicBezTo>
                  <a:lnTo>
                    <a:pt x="0" y="2030"/>
                  </a:lnTo>
                </a:path>
              </a:pathLst>
            </a:custGeom>
            <a:noFill/>
            <a:ln w="25400" cap="flat">
              <a:solidFill>
                <a:srgbClr val="395E89"/>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pic>
        <p:nvPicPr>
          <p:cNvPr id="16401" name="Picture 17">
            <a:extLst>
              <a:ext uri="{FF2B5EF4-FFF2-40B4-BE49-F238E27FC236}">
                <a16:creationId xmlns:a16="http://schemas.microsoft.com/office/drawing/2014/main" id="{2415FE6D-8D76-053D-422C-1CD5BAA06D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350" y="4751388"/>
            <a:ext cx="11731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6402" name="Picture 18">
            <a:extLst>
              <a:ext uri="{FF2B5EF4-FFF2-40B4-BE49-F238E27FC236}">
                <a16:creationId xmlns:a16="http://schemas.microsoft.com/office/drawing/2014/main" id="{4BA16405-C0FF-32BA-E8EB-1A91FB6556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3100" y="5892800"/>
            <a:ext cx="863600"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6403" name="Picture 19">
            <a:extLst>
              <a:ext uri="{FF2B5EF4-FFF2-40B4-BE49-F238E27FC236}">
                <a16:creationId xmlns:a16="http://schemas.microsoft.com/office/drawing/2014/main" id="{240BEE67-EED3-5423-25D2-72EDD77EDE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1830388"/>
            <a:ext cx="8001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6404" name="Rectangle 20">
            <a:extLst>
              <a:ext uri="{FF2B5EF4-FFF2-40B4-BE49-F238E27FC236}">
                <a16:creationId xmlns:a16="http://schemas.microsoft.com/office/drawing/2014/main" id="{6BCE4946-7018-3470-44A6-E4436B5F2BD6}"/>
              </a:ext>
            </a:extLst>
          </p:cNvPr>
          <p:cNvSpPr>
            <a:spLocks/>
          </p:cNvSpPr>
          <p:nvPr/>
        </p:nvSpPr>
        <p:spPr bwMode="auto">
          <a:xfrm>
            <a:off x="5588000" y="4954588"/>
            <a:ext cx="3098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latin typeface="ヒラギノ角ゴ ProN W3" charset="0"/>
                <a:ea typeface="ＭＳ Ｐゴシック" panose="020B0600070205080204" pitchFamily="50" charset="-128"/>
                <a:sym typeface="ヒラギノ角ゴ ProN W3" charset="0"/>
              </a:rPr>
              <a:t>←</a:t>
            </a:r>
            <a:r>
              <a:rPr lang="ja-JP" altLang="en-US" sz="2400">
                <a:latin typeface="ヒラギノ角ゴ ProN W3" charset="0"/>
                <a:ea typeface="ＭＳ Ｐゴシック" panose="020B0600070205080204" pitchFamily="50" charset="-128"/>
                <a:sym typeface="ヒラギノ角ゴ ProN W3" charset="0"/>
              </a:rPr>
              <a:t>リスクがある箇所</a:t>
            </a:r>
          </a:p>
        </p:txBody>
      </p:sp>
      <p:sp>
        <p:nvSpPr>
          <p:cNvPr id="16405" name="Rectangle 21">
            <a:extLst>
              <a:ext uri="{FF2B5EF4-FFF2-40B4-BE49-F238E27FC236}">
                <a16:creationId xmlns:a16="http://schemas.microsoft.com/office/drawing/2014/main" id="{775B2FA8-EB12-3151-F417-5617B1AF5A80}"/>
              </a:ext>
            </a:extLst>
          </p:cNvPr>
          <p:cNvSpPr>
            <a:spLocks/>
          </p:cNvSpPr>
          <p:nvPr/>
        </p:nvSpPr>
        <p:spPr bwMode="auto">
          <a:xfrm>
            <a:off x="5588000" y="5957888"/>
            <a:ext cx="28067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latin typeface="ヒラギノ角ゴ ProN W3" charset="0"/>
                <a:ea typeface="ＭＳ Ｐゴシック" panose="020B0600070205080204" pitchFamily="50" charset="-128"/>
                <a:sym typeface="ヒラギノ角ゴ ProN W3" charset="0"/>
              </a:rPr>
              <a:t>←</a:t>
            </a:r>
            <a:r>
              <a:rPr lang="ja-JP" altLang="en-US" sz="2400">
                <a:latin typeface="ヒラギノ角ゴ ProN W3" charset="0"/>
                <a:ea typeface="ＭＳ Ｐゴシック" panose="020B0600070205080204" pitchFamily="50" charset="-128"/>
                <a:sym typeface="ヒラギノ角ゴ ProN W3" charset="0"/>
              </a:rPr>
              <a:t>今回は対象外</a:t>
            </a:r>
          </a:p>
        </p:txBody>
      </p:sp>
      <p:sp>
        <p:nvSpPr>
          <p:cNvPr id="16406" name="Rectangle 22">
            <a:extLst>
              <a:ext uri="{FF2B5EF4-FFF2-40B4-BE49-F238E27FC236}">
                <a16:creationId xmlns:a16="http://schemas.microsoft.com/office/drawing/2014/main" id="{16BF9154-C0F7-797F-EBD9-AAC9C3C3DA14}"/>
              </a:ext>
            </a:extLst>
          </p:cNvPr>
          <p:cNvSpPr>
            <a:spLocks/>
          </p:cNvSpPr>
          <p:nvPr/>
        </p:nvSpPr>
        <p:spPr bwMode="auto">
          <a:xfrm>
            <a:off x="244475" y="3873500"/>
            <a:ext cx="34417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400">
                <a:latin typeface="ヒラギノ角ゴ ProN W6" charset="0"/>
                <a:ea typeface="ＭＳ Ｐゴシック" panose="020B0600070205080204" pitchFamily="50" charset="-128"/>
                <a:cs typeface="ヒラギノ角ゴ ProN W6" charset="0"/>
                <a:sym typeface="ヒラギノ角ゴ ProN W6" charset="0"/>
              </a:rPr>
              <a:t>採用する技術</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a:t>
            </a:r>
            <a:endParaRPr lang="en-US" altLang="ja-JP" sz="1800">
              <a:latin typeface="ヒラギノ角ゴ ProN W6" charset="0"/>
              <a:ea typeface="ＭＳ Ｐゴシック" panose="020B0600070205080204" pitchFamily="50" charset="-128"/>
              <a:cs typeface="ヒラギノ角ゴ ProN W6" charset="0"/>
              <a:sym typeface="ヒラギノ角ゴ ProN W6" charset="0"/>
            </a:endParaRPr>
          </a:p>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 &lt;</a:t>
            </a:r>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プログラミング言語</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&gt;</a:t>
            </a:r>
            <a:endParaRPr lang="en-US" altLang="ja-JP" sz="1800">
              <a:latin typeface="ヒラギノ角ゴ ProN W6" charset="0"/>
              <a:ea typeface="ＭＳ Ｐゴシック" panose="020B0600070205080204" pitchFamily="50" charset="-128"/>
              <a:cs typeface="ヒラギノ角ゴ ProN W6" charset="0"/>
              <a:sym typeface="ヒラギノ角ゴ ProN W6" charset="0"/>
            </a:endParaRPr>
          </a:p>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 &lt;</a:t>
            </a:r>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ライブラリ</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&gt;</a:t>
            </a:r>
            <a:endParaRPr lang="en-US" altLang="ja-JP" sz="1800">
              <a:latin typeface="ヒラギノ角ゴ ProN W6" charset="0"/>
              <a:ea typeface="ＭＳ Ｐゴシック" panose="020B0600070205080204" pitchFamily="50" charset="-128"/>
              <a:cs typeface="ヒラギノ角ゴ ProN W6" charset="0"/>
              <a:sym typeface="ヒラギノ角ゴ ProN W6" charset="0"/>
            </a:endParaRPr>
          </a:p>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 &lt;</a:t>
            </a:r>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ツール</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&gt;</a:t>
            </a:r>
            <a:endParaRPr lang="en-US" altLang="ja-JP" sz="1800">
              <a:latin typeface="ヒラギノ角ゴ ProN W6" charset="0"/>
              <a:ea typeface="ＭＳ Ｐゴシック" panose="020B0600070205080204" pitchFamily="50" charset="-128"/>
              <a:cs typeface="ヒラギノ角ゴ ProN W6" charset="0"/>
              <a:sym typeface="ヒラギノ角ゴ ProN W6" charset="0"/>
            </a:endParaRPr>
          </a:p>
          <a:p>
            <a:r>
              <a:rPr lang="en-US" altLang="ja-JP" sz="1800">
                <a:latin typeface="ヒラギノ角ゴ ProN W6" charset="0"/>
                <a:ea typeface="ＭＳ Ｐゴシック" panose="020B0600070205080204" pitchFamily="50" charset="-128"/>
                <a:cs typeface="ヒラギノ角ゴ ProN W6" charset="0"/>
                <a:sym typeface="ヒラギノ角ゴ ProN W6" charset="0"/>
              </a:rPr>
              <a:t>*</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 &lt;</a:t>
            </a:r>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その他の要素技術</a:t>
            </a:r>
            <a:r>
              <a:rPr lang="en-US" altLang="ja-JP" sz="2400">
                <a:latin typeface="ヒラギノ角ゴ ProN W6" charset="0"/>
                <a:ea typeface="ＭＳ Ｐゴシック" panose="020B0600070205080204" pitchFamily="50" charset="-128"/>
                <a:cs typeface="ヒラギノ角ゴ ProN W6" charset="0"/>
                <a:sym typeface="ヒラギノ角ゴ ProN W6" charset="0"/>
              </a:rPr>
              <a:t>&gt;</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a:extLst>
              <a:ext uri="{FF2B5EF4-FFF2-40B4-BE49-F238E27FC236}">
                <a16:creationId xmlns:a16="http://schemas.microsoft.com/office/drawing/2014/main" id="{E6B4EDF5-0BA2-441A-E308-4F46EA297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8434" name="Rectangle 2">
            <a:extLst>
              <a:ext uri="{FF2B5EF4-FFF2-40B4-BE49-F238E27FC236}">
                <a16:creationId xmlns:a16="http://schemas.microsoft.com/office/drawing/2014/main" id="{B392556C-0D3E-C23B-7C6A-406912F45C89}"/>
              </a:ext>
            </a:extLst>
          </p:cNvPr>
          <p:cNvSpPr>
            <a:spLocks noChangeArrowheads="1"/>
          </p:cNvSpPr>
          <p:nvPr>
            <p:ph type="title"/>
          </p:nvPr>
        </p:nvSpPr>
        <p:spPr>
          <a:ln/>
        </p:spPr>
        <p:txBody>
          <a:bodyPr/>
          <a:lstStyle/>
          <a:p>
            <a:r>
              <a:rPr lang="ja-JP" altLang="en-US" sz="3400">
                <a:latin typeface="ヒラギノ角ゴ StdN W8" charset="0"/>
                <a:ea typeface="ＭＳ Ｐゴシック" panose="020B0600070205080204" pitchFamily="50" charset="-128"/>
                <a:cs typeface="ヒラギノ角ゴ StdN W8" charset="0"/>
                <a:sym typeface="ヒラギノ角ゴ StdN W8" charset="0"/>
              </a:rPr>
              <a:t>夜も眠れなくなるような問題は何だろう</a:t>
            </a:r>
            <a:r>
              <a:rPr lang="en-US" altLang="ja-JP" sz="3400">
                <a:latin typeface="ヒラギノ角ゴ StdN W8" charset="0"/>
                <a:ea typeface="ＭＳ Ｐゴシック" panose="020B0600070205080204" pitchFamily="50" charset="-128"/>
                <a:cs typeface="ヒラギノ角ゴ StdN W8" charset="0"/>
                <a:sym typeface="ヒラギノ角ゴ StdN W8" charset="0"/>
              </a:rPr>
              <a:t>?</a:t>
            </a:r>
          </a:p>
        </p:txBody>
      </p:sp>
      <p:sp>
        <p:nvSpPr>
          <p:cNvPr id="18435" name="Rectangle 3">
            <a:extLst>
              <a:ext uri="{FF2B5EF4-FFF2-40B4-BE49-F238E27FC236}">
                <a16:creationId xmlns:a16="http://schemas.microsoft.com/office/drawing/2014/main" id="{1CDC0B91-9BE4-4214-CB5C-B9FAAF9E30E0}"/>
              </a:ext>
            </a:extLst>
          </p:cNvPr>
          <p:cNvSpPr>
            <a:spLocks noChangeArrowheads="1"/>
          </p:cNvSpPr>
          <p:nvPr>
            <p:ph type="body" idx="1"/>
          </p:nvPr>
        </p:nvSpPr>
        <p:spPr>
          <a:ln/>
        </p:spPr>
        <p:txBody>
          <a:bodyPr/>
          <a:lstStyle/>
          <a:p>
            <a:pPr marL="304800" indent="-304800">
              <a:buFont typeface="ヒラギノ角ゴ ProN W6" charset="0"/>
              <a:buChar char="•"/>
            </a:pPr>
            <a:r>
              <a:rPr lang="ja-JP" altLang="en-US">
                <a:latin typeface="ヒラギノ角ゴ ProN W6" charset="0"/>
                <a:ea typeface="ＭＳ Ｐゴシック" panose="020B0600070205080204" pitchFamily="50" charset="-128"/>
                <a:cs typeface="ヒラギノ角ゴ ProN W6" charset="0"/>
                <a:sym typeface="ヒラギノ角ゴ ProN W6" charset="0"/>
              </a:rPr>
              <a:t>もし起きたらこわーいこと、その</a:t>
            </a:r>
            <a:r>
              <a:rPr lang="en-US" altLang="ja-JP">
                <a:latin typeface="ヒラギノ角ゴ ProN W6" charset="0"/>
                <a:ea typeface="ＭＳ Ｐゴシック" panose="020B0600070205080204" pitchFamily="50" charset="-128"/>
                <a:cs typeface="ヒラギノ角ゴ ProN W6" charset="0"/>
                <a:sym typeface="ヒラギノ角ゴ ProN W6" charset="0"/>
              </a:rPr>
              <a:t>1</a:t>
            </a:r>
          </a:p>
          <a:p>
            <a:pPr marL="304800" indent="-304800">
              <a:buFont typeface="ヒラギノ角ゴ ProN W6" charset="0"/>
              <a:buChar char="•"/>
            </a:pPr>
            <a:r>
              <a:rPr lang="ja-JP" altLang="en-US">
                <a:latin typeface="ヒラギノ角ゴ ProN W6" charset="0"/>
                <a:ea typeface="ＭＳ Ｐゴシック" panose="020B0600070205080204" pitchFamily="50" charset="-128"/>
                <a:cs typeface="ヒラギノ角ゴ ProN W6" charset="0"/>
                <a:sym typeface="ヒラギノ角ゴ ProN W6" charset="0"/>
              </a:rPr>
              <a:t>もし起きたらこわーいこと、その</a:t>
            </a:r>
            <a:r>
              <a:rPr lang="en-US" altLang="ja-JP">
                <a:latin typeface="ヒラギノ角ゴ ProN W6" charset="0"/>
                <a:ea typeface="ＭＳ Ｐゴシック" panose="020B0600070205080204" pitchFamily="50" charset="-128"/>
                <a:cs typeface="ヒラギノ角ゴ ProN W6" charset="0"/>
                <a:sym typeface="ヒラギノ角ゴ ProN W6" charset="0"/>
              </a:rPr>
              <a:t>2</a:t>
            </a:r>
          </a:p>
          <a:p>
            <a:pPr marL="304800" indent="-304800">
              <a:buFont typeface="ヒラギノ角ゴ ProN W6" charset="0"/>
              <a:buChar char="•"/>
            </a:pPr>
            <a:r>
              <a:rPr lang="ja-JP" altLang="en-US">
                <a:latin typeface="ヒラギノ角ゴ ProN W6" charset="0"/>
                <a:ea typeface="ＭＳ Ｐゴシック" panose="020B0600070205080204" pitchFamily="50" charset="-128"/>
                <a:cs typeface="ヒラギノ角ゴ ProN W6" charset="0"/>
                <a:sym typeface="ヒラギノ角ゴ ProN W6" charset="0"/>
              </a:rPr>
              <a:t>もし起きたらこわーいこと、その</a:t>
            </a:r>
            <a:r>
              <a:rPr lang="en-US" altLang="ja-JP">
                <a:latin typeface="ヒラギノ角ゴ ProN W6" charset="0"/>
                <a:ea typeface="ＭＳ Ｐゴシック" panose="020B0600070205080204" pitchFamily="50" charset="-128"/>
                <a:cs typeface="ヒラギノ角ゴ ProN W6" charset="0"/>
                <a:sym typeface="ヒラギノ角ゴ ProN W6" charset="0"/>
              </a:rPr>
              <a:t>3</a:t>
            </a:r>
          </a:p>
        </p:txBody>
      </p:sp>
      <p:sp>
        <p:nvSpPr>
          <p:cNvPr id="18436" name="Rectangle 4">
            <a:extLst>
              <a:ext uri="{FF2B5EF4-FFF2-40B4-BE49-F238E27FC236}">
                <a16:creationId xmlns:a16="http://schemas.microsoft.com/office/drawing/2014/main" id="{58683374-8ABE-7C9E-F2BC-73D22A5DBA30}"/>
              </a:ext>
            </a:extLst>
          </p:cNvPr>
          <p:cNvSpPr>
            <a:spLocks/>
          </p:cNvSpPr>
          <p:nvPr/>
        </p:nvSpPr>
        <p:spPr bwMode="auto">
          <a:xfrm>
            <a:off x="7696200" y="6096000"/>
            <a:ext cx="1384300" cy="685800"/>
          </a:xfrm>
          <a:prstGeom prst="rect">
            <a:avLst/>
          </a:prstGeom>
          <a:solidFill>
            <a:srgbClr val="FFFFFF"/>
          </a:solidFill>
          <a:ln w="25400" cap="flat">
            <a:solidFill>
              <a:srgbClr val="FFFFFF"/>
            </a:solidFill>
            <a:prstDash val="solid"/>
            <a:round/>
            <a:headEnd type="none" w="med" len="med"/>
            <a:tailEnd type="none" w="med" len="med"/>
          </a:ln>
        </p:spPr>
        <p:txBody>
          <a:bodyPr lIns="0" tIns="0" rIns="0" bIns="0"/>
          <a:lstStyle/>
          <a:p>
            <a:endParaRPr lang="ja-JP" altLang="en-US"/>
          </a:p>
        </p:txBody>
      </p:sp>
      <p:pic>
        <p:nvPicPr>
          <p:cNvPr id="18437" name="Picture 5">
            <a:extLst>
              <a:ext uri="{FF2B5EF4-FFF2-40B4-BE49-F238E27FC236}">
                <a16:creationId xmlns:a16="http://schemas.microsoft.com/office/drawing/2014/main" id="{28885834-F90E-8D56-E8A5-7D601F4A7E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6300" y="4330700"/>
            <a:ext cx="120650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a:extLst>
              <a:ext uri="{FF2B5EF4-FFF2-40B4-BE49-F238E27FC236}">
                <a16:creationId xmlns:a16="http://schemas.microsoft.com/office/drawing/2014/main" id="{C276710B-585F-A99B-9D84-5E5279684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0482" name="Rectangle 2">
            <a:extLst>
              <a:ext uri="{FF2B5EF4-FFF2-40B4-BE49-F238E27FC236}">
                <a16:creationId xmlns:a16="http://schemas.microsoft.com/office/drawing/2014/main" id="{E8C702D5-26E6-9310-C1AD-5BC3D71103D7}"/>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俺たちの“</a:t>
            </a:r>
            <a:r>
              <a:rPr lang="en-US" altLang="ja-JP">
                <a:latin typeface="ヒラギノ角ゴ StdN W8" charset="0"/>
                <a:ea typeface="ＭＳ Ｐゴシック" panose="020B0600070205080204" pitchFamily="50" charset="-128"/>
                <a:cs typeface="ヒラギノ角ゴ StdN W8" charset="0"/>
                <a:sym typeface="ヒラギノ角ゴ StdN W8" charset="0"/>
              </a:rPr>
              <a:t>A</a:t>
            </a:r>
            <a:r>
              <a:rPr lang="ja-JP" altLang="en-US">
                <a:latin typeface="ヒラギノ角ゴ StdN W8" charset="0"/>
                <a:ea typeface="ＭＳ Ｐゴシック" panose="020B0600070205080204" pitchFamily="50" charset="-128"/>
                <a:cs typeface="ヒラギノ角ゴ StdN W8" charset="0"/>
                <a:sym typeface="ヒラギノ角ゴ StdN W8" charset="0"/>
              </a:rPr>
              <a:t>チーム”</a:t>
            </a:r>
          </a:p>
        </p:txBody>
      </p:sp>
      <p:graphicFrame>
        <p:nvGraphicFramePr>
          <p:cNvPr id="20483" name="Group 3">
            <a:extLst>
              <a:ext uri="{FF2B5EF4-FFF2-40B4-BE49-F238E27FC236}">
                <a16:creationId xmlns:a16="http://schemas.microsoft.com/office/drawing/2014/main" id="{EE86954A-F17F-7891-94ED-47B5CCCA7FDE}"/>
              </a:ext>
            </a:extLst>
          </p:cNvPr>
          <p:cNvGraphicFramePr>
            <a:graphicFrameLocks noGrp="1"/>
          </p:cNvGraphicFramePr>
          <p:nvPr/>
        </p:nvGraphicFramePr>
        <p:xfrm>
          <a:off x="685800" y="1397000"/>
          <a:ext cx="7924800" cy="4837113"/>
        </p:xfrm>
        <a:graphic>
          <a:graphicData uri="http://schemas.openxmlformats.org/drawingml/2006/table">
            <a:tbl>
              <a:tblPr/>
              <a:tblGrid>
                <a:gridCol w="787400">
                  <a:extLst>
                    <a:ext uri="{9D8B030D-6E8A-4147-A177-3AD203B41FA5}">
                      <a16:colId xmlns:a16="http://schemas.microsoft.com/office/drawing/2014/main" val="2409114061"/>
                    </a:ext>
                  </a:extLst>
                </a:gridCol>
                <a:gridCol w="1574800">
                  <a:extLst>
                    <a:ext uri="{9D8B030D-6E8A-4147-A177-3AD203B41FA5}">
                      <a16:colId xmlns:a16="http://schemas.microsoft.com/office/drawing/2014/main" val="2631237829"/>
                    </a:ext>
                  </a:extLst>
                </a:gridCol>
                <a:gridCol w="5562600">
                  <a:extLst>
                    <a:ext uri="{9D8B030D-6E8A-4147-A177-3AD203B41FA5}">
                      <a16:colId xmlns:a16="http://schemas.microsoft.com/office/drawing/2014/main" val="529224418"/>
                    </a:ext>
                  </a:extLst>
                </a:gridCol>
              </a:tblGrid>
              <a:tr h="60325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人数</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役割</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rgbClr val="FFFFFF"/>
                          </a:solidFill>
                          <a:effectLst/>
                          <a:latin typeface="ヒラギノ角ゴ StdN W8" charset="0"/>
                          <a:ea typeface="ＭＳ Ｐゴシック" panose="020B0600070205080204" pitchFamily="50" charset="-128"/>
                          <a:cs typeface="ヒラギノ角ゴ StdN W8" charset="0"/>
                          <a:sym typeface="ヒラギノ角ゴ StdN W8" charset="0"/>
                        </a:rPr>
                        <a:t>強みや期待すること</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3423824692"/>
                  </a:ext>
                </a:extLst>
              </a:tr>
              <a:tr h="903288">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en-US" altLang="ja-JP" sz="18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1</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rPr>
                        <a:t>アナリスト</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必要な分だけ必要なときに分析するスタイルで働ける。</a:t>
                      </a:r>
                      <a:b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b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テストも喜んで手伝える。</a:t>
                      </a:r>
                    </a:p>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素早い繰り返し型の開発スタイルで働ける。</a:t>
                      </a:r>
                      <a:b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br>
                      <a:endPar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3315048470"/>
                  </a:ext>
                </a:extLst>
              </a:tr>
              <a:tr h="88900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en-US" altLang="ja-JP" sz="18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2</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rPr>
                        <a:t>開発者</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en-US" altLang="ja-JP"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C#</a:t>
                      </a: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a:t>
                      </a:r>
                      <a:r>
                        <a:rPr kumimoji="0" lang="en-US" altLang="ja-JP"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MVC.NET</a:t>
                      </a: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a:t>
                      </a:r>
                      <a:r>
                        <a:rPr kumimoji="0" lang="en-US" altLang="ja-JP"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jQuery</a:t>
                      </a: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a:t>
                      </a:r>
                      <a:r>
                        <a:rPr kumimoji="0" lang="en-US" altLang="ja-JP"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SQL</a:t>
                      </a:r>
                    </a:p>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ユニットテスト、リファクタリング、</a:t>
                      </a:r>
                      <a:r>
                        <a:rPr kumimoji="0" lang="en-US" altLang="ja-JP"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TDD</a:t>
                      </a: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a:t>
                      </a:r>
                      <a:b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br>
                      <a:r>
                        <a:rPr kumimoji="0" lang="ja-JP" altLang="en-US" sz="14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継続的インテグレーション</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3342826691"/>
                  </a:ext>
                </a:extLst>
              </a:tr>
              <a:tr h="674688">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en-US" altLang="ja-JP" sz="1800" b="0" i="0" u="none" strike="noStrike" cap="none" normalizeH="0" baseline="0">
                          <a:ln>
                            <a:noFill/>
                          </a:ln>
                          <a:solidFill>
                            <a:schemeClr val="tx1"/>
                          </a:solidFill>
                          <a:effectLst/>
                          <a:latin typeface="ヒラギノ角ゴ ProN W3" charset="0"/>
                          <a:ea typeface="ＭＳ Ｐゴシック" panose="020B0600070205080204" pitchFamily="50" charset="-128"/>
                          <a:cs typeface="ヒラギノ角ゴ ProN W3" charset="0"/>
                          <a:sym typeface="ヒラギノ角ゴ ProN W3" charset="0"/>
                        </a:rPr>
                        <a:t>0.5</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rPr>
                        <a:t>マネージャ</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ja-JP" altLang="en-US" sz="14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rPr>
                        <a:t>顧客と直接顔を合わせてのコミュニケーションを担当する。</a:t>
                      </a:r>
                    </a:p>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 pos="914400" algn="l"/>
                        </a:tabLst>
                      </a:pPr>
                      <a:r>
                        <a:rPr kumimoji="0" lang="ja-JP" altLang="en-US" sz="14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rPr>
                        <a:t>状況報告、スコープ調整、予算管理、レポートラインへの報告</a:t>
                      </a: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3494655008"/>
                  </a:ext>
                </a:extLst>
              </a:tr>
              <a:tr h="60801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1903139775"/>
                  </a:ext>
                </a:extLst>
              </a:tr>
              <a:tr h="4159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3418921077"/>
                  </a:ext>
                </a:extLst>
              </a:tr>
              <a:tr h="2635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2891774136"/>
                  </a:ext>
                </a:extLst>
              </a:tr>
              <a:tr h="47466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2628790784"/>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a:extLst>
              <a:ext uri="{FF2B5EF4-FFF2-40B4-BE49-F238E27FC236}">
                <a16:creationId xmlns:a16="http://schemas.microsoft.com/office/drawing/2014/main" id="{33C74807-33E2-8E59-321B-110041C6C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2530" name="Rectangle 2">
            <a:extLst>
              <a:ext uri="{FF2B5EF4-FFF2-40B4-BE49-F238E27FC236}">
                <a16:creationId xmlns:a16="http://schemas.microsoft.com/office/drawing/2014/main" id="{11ABA935-FFE3-EADC-9BC5-1E7BA4FD2B9B}"/>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期間を見極める</a:t>
            </a:r>
          </a:p>
        </p:txBody>
      </p:sp>
      <p:sp>
        <p:nvSpPr>
          <p:cNvPr id="22531" name="AutoShape 3">
            <a:extLst>
              <a:ext uri="{FF2B5EF4-FFF2-40B4-BE49-F238E27FC236}">
                <a16:creationId xmlns:a16="http://schemas.microsoft.com/office/drawing/2014/main" id="{F66989E0-DCFE-499B-D4A1-701D01DFA1D3}"/>
              </a:ext>
            </a:extLst>
          </p:cNvPr>
          <p:cNvSpPr>
            <a:spLocks/>
          </p:cNvSpPr>
          <p:nvPr/>
        </p:nvSpPr>
        <p:spPr bwMode="auto">
          <a:xfrm>
            <a:off x="1660525" y="2819400"/>
            <a:ext cx="6921500" cy="685800"/>
          </a:xfrm>
          <a:prstGeom prst="chevron">
            <a:avLst>
              <a:gd name="adj" fmla="val 50042"/>
            </a:avLst>
          </a:prstGeom>
          <a:solidFill>
            <a:srgbClr val="4F81BD"/>
          </a:solidFill>
          <a:ln w="25400" cap="flat">
            <a:solidFill>
              <a:srgbClr val="395E89"/>
            </a:solidFill>
            <a:prstDash val="solid"/>
            <a:round/>
            <a:headEnd type="none" w="med" len="med"/>
            <a:tailEnd type="none" w="med" len="med"/>
          </a:ln>
        </p:spPr>
        <p:txBody>
          <a:bodyPr lIns="0" tIns="0" rIns="0" bIns="0"/>
          <a:lstStyle/>
          <a:p>
            <a:endParaRPr lang="ja-JP" altLang="en-US"/>
          </a:p>
        </p:txBody>
      </p:sp>
      <p:sp>
        <p:nvSpPr>
          <p:cNvPr id="22532" name="AutoShape 4">
            <a:extLst>
              <a:ext uri="{FF2B5EF4-FFF2-40B4-BE49-F238E27FC236}">
                <a16:creationId xmlns:a16="http://schemas.microsoft.com/office/drawing/2014/main" id="{AEA0A8F2-7AA8-9496-E9C4-20972538ADA5}"/>
              </a:ext>
            </a:extLst>
          </p:cNvPr>
          <p:cNvSpPr>
            <a:spLocks/>
          </p:cNvSpPr>
          <p:nvPr/>
        </p:nvSpPr>
        <p:spPr bwMode="auto">
          <a:xfrm rot="5400000">
            <a:off x="3121025" y="25400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2533" name="AutoShape 5">
            <a:extLst>
              <a:ext uri="{FF2B5EF4-FFF2-40B4-BE49-F238E27FC236}">
                <a16:creationId xmlns:a16="http://schemas.microsoft.com/office/drawing/2014/main" id="{4316FA45-A7F8-B4EC-31AD-CA53703BF45F}"/>
              </a:ext>
            </a:extLst>
          </p:cNvPr>
          <p:cNvSpPr>
            <a:spLocks/>
          </p:cNvSpPr>
          <p:nvPr/>
        </p:nvSpPr>
        <p:spPr bwMode="auto">
          <a:xfrm rot="5400000">
            <a:off x="5292725" y="25019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2534" name="AutoShape 6">
            <a:extLst>
              <a:ext uri="{FF2B5EF4-FFF2-40B4-BE49-F238E27FC236}">
                <a16:creationId xmlns:a16="http://schemas.microsoft.com/office/drawing/2014/main" id="{1809E320-F4AE-C561-6100-A18D92C565D1}"/>
              </a:ext>
            </a:extLst>
          </p:cNvPr>
          <p:cNvSpPr>
            <a:spLocks/>
          </p:cNvSpPr>
          <p:nvPr/>
        </p:nvSpPr>
        <p:spPr bwMode="auto">
          <a:xfrm rot="5400000">
            <a:off x="7540625" y="25019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2535" name="Rectangle 7">
            <a:extLst>
              <a:ext uri="{FF2B5EF4-FFF2-40B4-BE49-F238E27FC236}">
                <a16:creationId xmlns:a16="http://schemas.microsoft.com/office/drawing/2014/main" id="{01D5F208-3D40-4A9D-BB95-AD81A4AFA33F}"/>
              </a:ext>
            </a:extLst>
          </p:cNvPr>
          <p:cNvSpPr>
            <a:spLocks/>
          </p:cNvSpPr>
          <p:nvPr/>
        </p:nvSpPr>
        <p:spPr bwMode="auto">
          <a:xfrm>
            <a:off x="6689725" y="1498600"/>
            <a:ext cx="2279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4000">
                <a:latin typeface="ヒラギノ角ゴ StdN W8" charset="0"/>
                <a:ea typeface="ＭＳ Ｐゴシック" panose="020B0600070205080204" pitchFamily="50" charset="-128"/>
                <a:cs typeface="ヒラギノ角ゴ StdN W8" charset="0"/>
                <a:sym typeface="ヒラギノ角ゴ StdN W8" charset="0"/>
              </a:rPr>
              <a:t>リリース</a:t>
            </a:r>
            <a:r>
              <a:rPr lang="en-US" altLang="ja-JP" sz="4000">
                <a:latin typeface="ヒラギノ角ゴ StdN W8" charset="0"/>
                <a:ea typeface="ＭＳ Ｐゴシック" panose="020B0600070205080204" pitchFamily="50" charset="-128"/>
                <a:cs typeface="ヒラギノ角ゴ StdN W8" charset="0"/>
                <a:sym typeface="ヒラギノ角ゴ StdN W8" charset="0"/>
              </a:rPr>
              <a:t>!</a:t>
            </a:r>
          </a:p>
        </p:txBody>
      </p:sp>
      <p:sp>
        <p:nvSpPr>
          <p:cNvPr id="22536" name="Rectangle 8">
            <a:extLst>
              <a:ext uri="{FF2B5EF4-FFF2-40B4-BE49-F238E27FC236}">
                <a16:creationId xmlns:a16="http://schemas.microsoft.com/office/drawing/2014/main" id="{D542487E-3559-27E2-789C-C0686F5334BB}"/>
              </a:ext>
            </a:extLst>
          </p:cNvPr>
          <p:cNvSpPr>
            <a:spLocks/>
          </p:cNvSpPr>
          <p:nvPr/>
        </p:nvSpPr>
        <p:spPr bwMode="auto">
          <a:xfrm>
            <a:off x="2206625" y="2260600"/>
            <a:ext cx="800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構築</a:t>
            </a:r>
          </a:p>
        </p:txBody>
      </p:sp>
      <p:sp>
        <p:nvSpPr>
          <p:cNvPr id="22537" name="Rectangle 9">
            <a:extLst>
              <a:ext uri="{FF2B5EF4-FFF2-40B4-BE49-F238E27FC236}">
                <a16:creationId xmlns:a16="http://schemas.microsoft.com/office/drawing/2014/main" id="{308B6AAB-1E4E-C071-E04D-BFC79DBB00D3}"/>
              </a:ext>
            </a:extLst>
          </p:cNvPr>
          <p:cNvSpPr>
            <a:spLocks/>
          </p:cNvSpPr>
          <p:nvPr/>
        </p:nvSpPr>
        <p:spPr bwMode="auto">
          <a:xfrm>
            <a:off x="3781425" y="2260600"/>
            <a:ext cx="18478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受入テスト</a:t>
            </a:r>
          </a:p>
        </p:txBody>
      </p:sp>
      <p:sp>
        <p:nvSpPr>
          <p:cNvPr id="22538" name="Rectangle 10">
            <a:extLst>
              <a:ext uri="{FF2B5EF4-FFF2-40B4-BE49-F238E27FC236}">
                <a16:creationId xmlns:a16="http://schemas.microsoft.com/office/drawing/2014/main" id="{F7C6B245-453B-7A7A-9729-1F57A42B9A7E}"/>
              </a:ext>
            </a:extLst>
          </p:cNvPr>
          <p:cNvSpPr>
            <a:spLocks/>
          </p:cNvSpPr>
          <p:nvPr/>
        </p:nvSpPr>
        <p:spPr bwMode="auto">
          <a:xfrm>
            <a:off x="5927725" y="2282825"/>
            <a:ext cx="19081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トレーニング</a:t>
            </a:r>
          </a:p>
        </p:txBody>
      </p:sp>
      <p:sp>
        <p:nvSpPr>
          <p:cNvPr id="22539" name="Rectangle 11">
            <a:extLst>
              <a:ext uri="{FF2B5EF4-FFF2-40B4-BE49-F238E27FC236}">
                <a16:creationId xmlns:a16="http://schemas.microsoft.com/office/drawing/2014/main" id="{A2C55544-54C6-0AC9-50D7-33B18627DD24}"/>
              </a:ext>
            </a:extLst>
          </p:cNvPr>
          <p:cNvSpPr>
            <a:spLocks/>
          </p:cNvSpPr>
          <p:nvPr/>
        </p:nvSpPr>
        <p:spPr bwMode="auto">
          <a:xfrm>
            <a:off x="2054225" y="2971800"/>
            <a:ext cx="11017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38100" tIns="38100" rIns="38100" bIns="3810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~3</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ヶ月</a:t>
            </a:r>
          </a:p>
        </p:txBody>
      </p:sp>
      <p:sp>
        <p:nvSpPr>
          <p:cNvPr id="22540" name="Rectangle 12">
            <a:extLst>
              <a:ext uri="{FF2B5EF4-FFF2-40B4-BE49-F238E27FC236}">
                <a16:creationId xmlns:a16="http://schemas.microsoft.com/office/drawing/2014/main" id="{0351E38D-5912-0ED5-B971-75631E4722ED}"/>
              </a:ext>
            </a:extLst>
          </p:cNvPr>
          <p:cNvSpPr>
            <a:spLocks/>
          </p:cNvSpPr>
          <p:nvPr/>
        </p:nvSpPr>
        <p:spPr bwMode="auto">
          <a:xfrm>
            <a:off x="1349375" y="3886200"/>
            <a:ext cx="779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あくまで推測であって、確約するものではありません。</a:t>
            </a:r>
          </a:p>
        </p:txBody>
      </p:sp>
      <p:sp>
        <p:nvSpPr>
          <p:cNvPr id="22541" name="Freeform 13">
            <a:extLst>
              <a:ext uri="{FF2B5EF4-FFF2-40B4-BE49-F238E27FC236}">
                <a16:creationId xmlns:a16="http://schemas.microsoft.com/office/drawing/2014/main" id="{019A46FB-972D-3062-B684-5191C0AC4A5E}"/>
              </a:ext>
            </a:extLst>
          </p:cNvPr>
          <p:cNvSpPr>
            <a:spLocks/>
          </p:cNvSpPr>
          <p:nvPr/>
        </p:nvSpPr>
        <p:spPr bwMode="auto">
          <a:xfrm>
            <a:off x="2066925" y="4479925"/>
            <a:ext cx="4713288" cy="701675"/>
          </a:xfrm>
          <a:custGeom>
            <a:avLst/>
            <a:gdLst>
              <a:gd name="T0" fmla="*/ 0 w 20953"/>
              <a:gd name="T1" fmla="*/ 0 h 21600"/>
              <a:gd name="T2" fmla="*/ 20934 w 20953"/>
              <a:gd name="T3" fmla="*/ 2009 h 21600"/>
              <a:gd name="T4" fmla="*/ 3997 w 20953"/>
              <a:gd name="T5" fmla="*/ 4521 h 21600"/>
              <a:gd name="T6" fmla="*/ 17140 w 20953"/>
              <a:gd name="T7" fmla="*/ 7535 h 21600"/>
              <a:gd name="T8" fmla="*/ 7046 w 20953"/>
              <a:gd name="T9" fmla="*/ 10047 h 21600"/>
              <a:gd name="T10" fmla="*/ 13346 w 20953"/>
              <a:gd name="T11" fmla="*/ 12558 h 21600"/>
              <a:gd name="T12" fmla="*/ 10501 w 20953"/>
              <a:gd name="T13" fmla="*/ 14819 h 21600"/>
              <a:gd name="T14" fmla="*/ 10298 w 20953"/>
              <a:gd name="T15" fmla="*/ 2160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53" h="21600">
                <a:moveTo>
                  <a:pt x="0" y="0"/>
                </a:moveTo>
                <a:lnTo>
                  <a:pt x="20934" y="2009"/>
                </a:lnTo>
                <a:cubicBezTo>
                  <a:pt x="21600" y="2763"/>
                  <a:pt x="4629" y="3600"/>
                  <a:pt x="3997" y="4521"/>
                </a:cubicBezTo>
                <a:cubicBezTo>
                  <a:pt x="3365" y="5442"/>
                  <a:pt x="16632" y="6614"/>
                  <a:pt x="17140" y="7535"/>
                </a:cubicBezTo>
                <a:cubicBezTo>
                  <a:pt x="17648" y="8456"/>
                  <a:pt x="7678" y="9209"/>
                  <a:pt x="7046" y="10047"/>
                </a:cubicBezTo>
                <a:cubicBezTo>
                  <a:pt x="6413" y="10884"/>
                  <a:pt x="12770" y="11763"/>
                  <a:pt x="13346" y="12558"/>
                </a:cubicBezTo>
                <a:cubicBezTo>
                  <a:pt x="13922" y="13353"/>
                  <a:pt x="11009" y="13312"/>
                  <a:pt x="10501" y="14819"/>
                </a:cubicBezTo>
                <a:cubicBezTo>
                  <a:pt x="9993" y="16326"/>
                  <a:pt x="10145" y="18963"/>
                  <a:pt x="10298" y="2160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pic>
        <p:nvPicPr>
          <p:cNvPr id="22542" name="Picture 14">
            <a:extLst>
              <a:ext uri="{FF2B5EF4-FFF2-40B4-BE49-F238E27FC236}">
                <a16:creationId xmlns:a16="http://schemas.microsoft.com/office/drawing/2014/main" id="{0124748E-AAD5-1B4B-CB54-2110AB353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00" y="2741613"/>
            <a:ext cx="10668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2543" name="Rectangle 15">
            <a:extLst>
              <a:ext uri="{FF2B5EF4-FFF2-40B4-BE49-F238E27FC236}">
                <a16:creationId xmlns:a16="http://schemas.microsoft.com/office/drawing/2014/main" id="{BAE8C8B0-EBD7-4F0F-2D96-A87FCF4654E0}"/>
              </a:ext>
            </a:extLst>
          </p:cNvPr>
          <p:cNvSpPr>
            <a:spLocks/>
          </p:cNvSpPr>
          <p:nvPr/>
        </p:nvSpPr>
        <p:spPr bwMode="auto">
          <a:xfrm>
            <a:off x="4229100" y="2959100"/>
            <a:ext cx="91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1</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週間</a:t>
            </a:r>
          </a:p>
        </p:txBody>
      </p:sp>
      <p:sp>
        <p:nvSpPr>
          <p:cNvPr id="22544" name="Rectangle 16">
            <a:extLst>
              <a:ext uri="{FF2B5EF4-FFF2-40B4-BE49-F238E27FC236}">
                <a16:creationId xmlns:a16="http://schemas.microsoft.com/office/drawing/2014/main" id="{459118F3-DA13-9BE8-D6EC-A7C277F02234}"/>
              </a:ext>
            </a:extLst>
          </p:cNvPr>
          <p:cNvSpPr>
            <a:spLocks/>
          </p:cNvSpPr>
          <p:nvPr/>
        </p:nvSpPr>
        <p:spPr bwMode="auto">
          <a:xfrm>
            <a:off x="6426200" y="2959100"/>
            <a:ext cx="91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1</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週間</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a:extLst>
              <a:ext uri="{FF2B5EF4-FFF2-40B4-BE49-F238E27FC236}">
                <a16:creationId xmlns:a16="http://schemas.microsoft.com/office/drawing/2014/main" id="{9BD6E330-1097-B932-7838-A20AD1AF1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4578" name="Rectangle 2">
            <a:extLst>
              <a:ext uri="{FF2B5EF4-FFF2-40B4-BE49-F238E27FC236}">
                <a16:creationId xmlns:a16="http://schemas.microsoft.com/office/drawing/2014/main" id="{FEA53F11-F1A7-4197-B35F-4756B53D9DD3}"/>
              </a:ext>
            </a:extLst>
          </p:cNvPr>
          <p:cNvSpPr>
            <a:spLocks/>
          </p:cNvSpPr>
          <p:nvPr/>
        </p:nvSpPr>
        <p:spPr bwMode="auto">
          <a:xfrm>
            <a:off x="7696200" y="6096000"/>
            <a:ext cx="1384300" cy="685800"/>
          </a:xfrm>
          <a:prstGeom prst="rect">
            <a:avLst/>
          </a:prstGeom>
          <a:solidFill>
            <a:srgbClr val="FFFFFF"/>
          </a:solidFill>
          <a:ln w="25400" cap="flat">
            <a:solidFill>
              <a:srgbClr val="FFFFFF"/>
            </a:solidFill>
            <a:prstDash val="solid"/>
            <a:round/>
            <a:headEnd type="none" w="med" len="med"/>
            <a:tailEnd type="none" w="med" len="med"/>
          </a:ln>
        </p:spPr>
        <p:txBody>
          <a:bodyPr lIns="0" tIns="0" rIns="0" bIns="0"/>
          <a:lstStyle/>
          <a:p>
            <a:endParaRPr lang="ja-JP" altLang="en-US"/>
          </a:p>
        </p:txBody>
      </p:sp>
      <p:sp>
        <p:nvSpPr>
          <p:cNvPr id="24579" name="Rectangle 3">
            <a:extLst>
              <a:ext uri="{FF2B5EF4-FFF2-40B4-BE49-F238E27FC236}">
                <a16:creationId xmlns:a16="http://schemas.microsoft.com/office/drawing/2014/main" id="{AD769943-9035-306F-1DEE-3861DD6F644E}"/>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トレードオフ・スライダー</a:t>
            </a:r>
          </a:p>
        </p:txBody>
      </p:sp>
      <p:graphicFrame>
        <p:nvGraphicFramePr>
          <p:cNvPr id="24580" name="Group 4">
            <a:extLst>
              <a:ext uri="{FF2B5EF4-FFF2-40B4-BE49-F238E27FC236}">
                <a16:creationId xmlns:a16="http://schemas.microsoft.com/office/drawing/2014/main" id="{CC556688-0FC2-7815-C466-E5F5146134C5}"/>
              </a:ext>
            </a:extLst>
          </p:cNvPr>
          <p:cNvGraphicFramePr>
            <a:graphicFrameLocks noGrp="1"/>
          </p:cNvGraphicFramePr>
          <p:nvPr/>
        </p:nvGraphicFramePr>
        <p:xfrm>
          <a:off x="457200" y="1371600"/>
          <a:ext cx="8229600" cy="2652713"/>
        </p:xfrm>
        <a:graphic>
          <a:graphicData uri="http://schemas.openxmlformats.org/drawingml/2006/table">
            <a:tbl>
              <a:tblPr/>
              <a:tblGrid>
                <a:gridCol w="3048000">
                  <a:extLst>
                    <a:ext uri="{9D8B030D-6E8A-4147-A177-3AD203B41FA5}">
                      <a16:colId xmlns:a16="http://schemas.microsoft.com/office/drawing/2014/main" val="714593673"/>
                    </a:ext>
                  </a:extLst>
                </a:gridCol>
                <a:gridCol w="5181600">
                  <a:extLst>
                    <a:ext uri="{9D8B030D-6E8A-4147-A177-3AD203B41FA5}">
                      <a16:colId xmlns:a16="http://schemas.microsoft.com/office/drawing/2014/main" val="515571362"/>
                    </a:ext>
                  </a:extLst>
                </a:gridCol>
              </a:tblGrid>
              <a:tr h="3778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1" i="0" u="none" strike="noStrike" cap="none" normalizeH="0" baseline="0">
                        <a:ln>
                          <a:noFill/>
                        </a:ln>
                        <a:solidFill>
                          <a:srgbClr val="FFFFFF"/>
                        </a:solidFill>
                        <a:effectLst/>
                        <a:latin typeface="Courier" charset="0"/>
                        <a:ea typeface="ＭＳ Ｐゴシック" panose="020B0600070205080204" pitchFamily="50" charset="-128"/>
                        <a:cs typeface="ヒラギノ角ゴ ProN W6"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200" b="0" i="0" u="none" strike="noStrike" cap="none" normalizeH="0" baseline="0">
                          <a:ln>
                            <a:noFill/>
                          </a:ln>
                          <a:solidFill>
                            <a:srgbClr val="FFFFFF"/>
                          </a:solidFill>
                          <a:effectLst/>
                          <a:latin typeface="ヒラギノ角ゴ ProN W6" charset="0"/>
                          <a:ea typeface="ＭＳ Ｐゴシック" panose="020B0600070205080204" pitchFamily="50" charset="-128"/>
                          <a:cs typeface="ヒラギノ角ゴ ProN W6" charset="0"/>
                          <a:sym typeface="ヒラギノ角ゴ ProN W6" charset="0"/>
                        </a:rPr>
                        <a:t>典型的なフォース</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699808573"/>
                  </a:ext>
                </a:extLst>
              </a:tr>
              <a:tr h="61277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63500" marR="63500" marT="63500" marB="635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機能をぜんぶ揃える</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スコープ</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2653592146"/>
                  </a:ext>
                </a:extLst>
              </a:tr>
              <a:tr h="54610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予算内に収める</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予算</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3316874683"/>
                  </a:ext>
                </a:extLst>
              </a:tr>
              <a:tr h="5556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20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期日を死守する</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時間</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23965374"/>
                  </a:ext>
                </a:extLst>
              </a:tr>
              <a:tr h="55721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20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高い品質、少ない欠陥</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品質</a:t>
                      </a:r>
                      <a:r>
                        <a:rPr kumimoji="0" lang="en-US" altLang="ja-JP"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2632192229"/>
                  </a:ext>
                </a:extLst>
              </a:tr>
            </a:tbl>
          </a:graphicData>
        </a:graphic>
      </p:graphicFrame>
      <p:grpSp>
        <p:nvGrpSpPr>
          <p:cNvPr id="24624" name="Group 48">
            <a:extLst>
              <a:ext uri="{FF2B5EF4-FFF2-40B4-BE49-F238E27FC236}">
                <a16:creationId xmlns:a16="http://schemas.microsoft.com/office/drawing/2014/main" id="{A72D493E-3FFE-AAA4-BB46-D4D9FE146DD7}"/>
              </a:ext>
            </a:extLst>
          </p:cNvPr>
          <p:cNvGrpSpPr>
            <a:grpSpLocks/>
          </p:cNvGrpSpPr>
          <p:nvPr/>
        </p:nvGrpSpPr>
        <p:grpSpPr bwMode="auto">
          <a:xfrm>
            <a:off x="679450" y="1909763"/>
            <a:ext cx="2525713" cy="292100"/>
            <a:chOff x="0" y="0"/>
            <a:chExt cx="1590" cy="184"/>
          </a:xfrm>
        </p:grpSpPr>
        <p:sp>
          <p:nvSpPr>
            <p:cNvPr id="24618" name="Rectangle 42">
              <a:extLst>
                <a:ext uri="{FF2B5EF4-FFF2-40B4-BE49-F238E27FC236}">
                  <a16:creationId xmlns:a16="http://schemas.microsoft.com/office/drawing/2014/main" id="{7E537905-D98C-C68A-A1D1-19D37C94316D}"/>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19" name="Line 43">
              <a:extLst>
                <a:ext uri="{FF2B5EF4-FFF2-40B4-BE49-F238E27FC236}">
                  <a16:creationId xmlns:a16="http://schemas.microsoft.com/office/drawing/2014/main" id="{C6DE632A-E307-E9F8-80EA-20A557C76874}"/>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20" name="Rectangle 44">
              <a:extLst>
                <a:ext uri="{FF2B5EF4-FFF2-40B4-BE49-F238E27FC236}">
                  <a16:creationId xmlns:a16="http://schemas.microsoft.com/office/drawing/2014/main" id="{25FF8865-2220-EC74-63C9-9A6C788158DF}"/>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21" name="Line 45">
              <a:extLst>
                <a:ext uri="{FF2B5EF4-FFF2-40B4-BE49-F238E27FC236}">
                  <a16:creationId xmlns:a16="http://schemas.microsoft.com/office/drawing/2014/main" id="{8017C243-F05E-A3AA-3196-9DD0FA7D058F}"/>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22" name="Line 46">
              <a:extLst>
                <a:ext uri="{FF2B5EF4-FFF2-40B4-BE49-F238E27FC236}">
                  <a16:creationId xmlns:a16="http://schemas.microsoft.com/office/drawing/2014/main" id="{03CFF38C-D3CF-4501-EF1A-B4039408221E}"/>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23" name="Line 47">
              <a:extLst>
                <a:ext uri="{FF2B5EF4-FFF2-40B4-BE49-F238E27FC236}">
                  <a16:creationId xmlns:a16="http://schemas.microsoft.com/office/drawing/2014/main" id="{CD3F7446-F045-8E66-0C29-70D479364EBC}"/>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625" name="Oval 49">
            <a:extLst>
              <a:ext uri="{FF2B5EF4-FFF2-40B4-BE49-F238E27FC236}">
                <a16:creationId xmlns:a16="http://schemas.microsoft.com/office/drawing/2014/main" id="{0257122F-44E6-B1DC-6B29-156582818912}"/>
              </a:ext>
            </a:extLst>
          </p:cNvPr>
          <p:cNvSpPr>
            <a:spLocks/>
          </p:cNvSpPr>
          <p:nvPr/>
        </p:nvSpPr>
        <p:spPr bwMode="auto">
          <a:xfrm>
            <a:off x="2336800" y="18288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632" name="Group 56">
            <a:extLst>
              <a:ext uri="{FF2B5EF4-FFF2-40B4-BE49-F238E27FC236}">
                <a16:creationId xmlns:a16="http://schemas.microsoft.com/office/drawing/2014/main" id="{A2CEAA39-BBCC-A4DB-2644-BB9D916A0D3A}"/>
              </a:ext>
            </a:extLst>
          </p:cNvPr>
          <p:cNvGrpSpPr>
            <a:grpSpLocks/>
          </p:cNvGrpSpPr>
          <p:nvPr/>
        </p:nvGrpSpPr>
        <p:grpSpPr bwMode="auto">
          <a:xfrm>
            <a:off x="674688" y="2501900"/>
            <a:ext cx="2524125" cy="292100"/>
            <a:chOff x="0" y="0"/>
            <a:chExt cx="1590" cy="184"/>
          </a:xfrm>
        </p:grpSpPr>
        <p:sp>
          <p:nvSpPr>
            <p:cNvPr id="24626" name="Rectangle 50">
              <a:extLst>
                <a:ext uri="{FF2B5EF4-FFF2-40B4-BE49-F238E27FC236}">
                  <a16:creationId xmlns:a16="http://schemas.microsoft.com/office/drawing/2014/main" id="{7C9B962F-47DA-5E96-071B-4D7153D5D8D5}"/>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27" name="Line 51">
              <a:extLst>
                <a:ext uri="{FF2B5EF4-FFF2-40B4-BE49-F238E27FC236}">
                  <a16:creationId xmlns:a16="http://schemas.microsoft.com/office/drawing/2014/main" id="{8645D0FA-7F12-2D9C-3E61-62D862BB9FBB}"/>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28" name="Rectangle 52">
              <a:extLst>
                <a:ext uri="{FF2B5EF4-FFF2-40B4-BE49-F238E27FC236}">
                  <a16:creationId xmlns:a16="http://schemas.microsoft.com/office/drawing/2014/main" id="{E1C3FF60-73D8-EB16-B11D-46AE9D042D4D}"/>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29" name="Line 53">
              <a:extLst>
                <a:ext uri="{FF2B5EF4-FFF2-40B4-BE49-F238E27FC236}">
                  <a16:creationId xmlns:a16="http://schemas.microsoft.com/office/drawing/2014/main" id="{D6A6EE20-556F-3A67-9747-5DC30304FD4D}"/>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30" name="Line 54">
              <a:extLst>
                <a:ext uri="{FF2B5EF4-FFF2-40B4-BE49-F238E27FC236}">
                  <a16:creationId xmlns:a16="http://schemas.microsoft.com/office/drawing/2014/main" id="{83B07BCC-00AF-B28C-5CBB-0BD2837C3DE9}"/>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31" name="Line 55">
              <a:extLst>
                <a:ext uri="{FF2B5EF4-FFF2-40B4-BE49-F238E27FC236}">
                  <a16:creationId xmlns:a16="http://schemas.microsoft.com/office/drawing/2014/main" id="{3E7D8FEE-E925-EEEC-74DF-D36E29D93A2B}"/>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633" name="Oval 57">
            <a:extLst>
              <a:ext uri="{FF2B5EF4-FFF2-40B4-BE49-F238E27FC236}">
                <a16:creationId xmlns:a16="http://schemas.microsoft.com/office/drawing/2014/main" id="{0F4B52AA-4EE5-490D-1585-776C0F832D92}"/>
              </a:ext>
            </a:extLst>
          </p:cNvPr>
          <p:cNvSpPr>
            <a:spLocks/>
          </p:cNvSpPr>
          <p:nvPr/>
        </p:nvSpPr>
        <p:spPr bwMode="auto">
          <a:xfrm>
            <a:off x="1193800" y="24003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640" name="Group 64">
            <a:extLst>
              <a:ext uri="{FF2B5EF4-FFF2-40B4-BE49-F238E27FC236}">
                <a16:creationId xmlns:a16="http://schemas.microsoft.com/office/drawing/2014/main" id="{C2AC3CB2-60DB-4113-FEBC-096565E15B6B}"/>
              </a:ext>
            </a:extLst>
          </p:cNvPr>
          <p:cNvGrpSpPr>
            <a:grpSpLocks/>
          </p:cNvGrpSpPr>
          <p:nvPr/>
        </p:nvGrpSpPr>
        <p:grpSpPr bwMode="auto">
          <a:xfrm>
            <a:off x="674688" y="3022600"/>
            <a:ext cx="2524125" cy="292100"/>
            <a:chOff x="0" y="0"/>
            <a:chExt cx="1590" cy="184"/>
          </a:xfrm>
        </p:grpSpPr>
        <p:sp>
          <p:nvSpPr>
            <p:cNvPr id="24634" name="Rectangle 58">
              <a:extLst>
                <a:ext uri="{FF2B5EF4-FFF2-40B4-BE49-F238E27FC236}">
                  <a16:creationId xmlns:a16="http://schemas.microsoft.com/office/drawing/2014/main" id="{021B2E5B-10E9-BC35-3416-0D468F6DF6C6}"/>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35" name="Line 59">
              <a:extLst>
                <a:ext uri="{FF2B5EF4-FFF2-40B4-BE49-F238E27FC236}">
                  <a16:creationId xmlns:a16="http://schemas.microsoft.com/office/drawing/2014/main" id="{64FBE1DA-97A6-D29C-F078-E4936C58893D}"/>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36" name="Rectangle 60">
              <a:extLst>
                <a:ext uri="{FF2B5EF4-FFF2-40B4-BE49-F238E27FC236}">
                  <a16:creationId xmlns:a16="http://schemas.microsoft.com/office/drawing/2014/main" id="{8F831323-AD56-5C2C-344B-F132CE4C3FAE}"/>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37" name="Line 61">
              <a:extLst>
                <a:ext uri="{FF2B5EF4-FFF2-40B4-BE49-F238E27FC236}">
                  <a16:creationId xmlns:a16="http://schemas.microsoft.com/office/drawing/2014/main" id="{710214EC-1BCE-66C2-24C5-2F135BE8E182}"/>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38" name="Line 62">
              <a:extLst>
                <a:ext uri="{FF2B5EF4-FFF2-40B4-BE49-F238E27FC236}">
                  <a16:creationId xmlns:a16="http://schemas.microsoft.com/office/drawing/2014/main" id="{2E66E1E4-C449-A821-6F0B-00170355FF50}"/>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39" name="Line 63">
              <a:extLst>
                <a:ext uri="{FF2B5EF4-FFF2-40B4-BE49-F238E27FC236}">
                  <a16:creationId xmlns:a16="http://schemas.microsoft.com/office/drawing/2014/main" id="{F29A41A5-2322-D2B7-4F13-3C7C27D4D806}"/>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641" name="Oval 65">
            <a:extLst>
              <a:ext uri="{FF2B5EF4-FFF2-40B4-BE49-F238E27FC236}">
                <a16:creationId xmlns:a16="http://schemas.microsoft.com/office/drawing/2014/main" id="{5477CB18-15C6-996B-D6E0-1FB9D6936202}"/>
              </a:ext>
            </a:extLst>
          </p:cNvPr>
          <p:cNvSpPr>
            <a:spLocks/>
          </p:cNvSpPr>
          <p:nvPr/>
        </p:nvSpPr>
        <p:spPr bwMode="auto">
          <a:xfrm>
            <a:off x="1828800" y="28956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648" name="Group 72">
            <a:extLst>
              <a:ext uri="{FF2B5EF4-FFF2-40B4-BE49-F238E27FC236}">
                <a16:creationId xmlns:a16="http://schemas.microsoft.com/office/drawing/2014/main" id="{4316E93D-9295-2CE3-5833-14320BA7FFD6}"/>
              </a:ext>
            </a:extLst>
          </p:cNvPr>
          <p:cNvGrpSpPr>
            <a:grpSpLocks/>
          </p:cNvGrpSpPr>
          <p:nvPr/>
        </p:nvGrpSpPr>
        <p:grpSpPr bwMode="auto">
          <a:xfrm>
            <a:off x="674688" y="3594100"/>
            <a:ext cx="2524125" cy="292100"/>
            <a:chOff x="0" y="0"/>
            <a:chExt cx="1590" cy="184"/>
          </a:xfrm>
        </p:grpSpPr>
        <p:sp>
          <p:nvSpPr>
            <p:cNvPr id="24642" name="Rectangle 66">
              <a:extLst>
                <a:ext uri="{FF2B5EF4-FFF2-40B4-BE49-F238E27FC236}">
                  <a16:creationId xmlns:a16="http://schemas.microsoft.com/office/drawing/2014/main" id="{7A7127E1-FDAE-2469-EC92-B89690A96A3D}"/>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43" name="Line 67">
              <a:extLst>
                <a:ext uri="{FF2B5EF4-FFF2-40B4-BE49-F238E27FC236}">
                  <a16:creationId xmlns:a16="http://schemas.microsoft.com/office/drawing/2014/main" id="{3FA1ED0D-B14F-779C-5A87-2C38AFCBCD35}"/>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44" name="Rectangle 68">
              <a:extLst>
                <a:ext uri="{FF2B5EF4-FFF2-40B4-BE49-F238E27FC236}">
                  <a16:creationId xmlns:a16="http://schemas.microsoft.com/office/drawing/2014/main" id="{34DE000D-2DC4-F590-5251-47AF849A023A}"/>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45" name="Line 69">
              <a:extLst>
                <a:ext uri="{FF2B5EF4-FFF2-40B4-BE49-F238E27FC236}">
                  <a16:creationId xmlns:a16="http://schemas.microsoft.com/office/drawing/2014/main" id="{9038B9FA-A5C7-5B42-14F6-4534776DA274}"/>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46" name="Line 70">
              <a:extLst>
                <a:ext uri="{FF2B5EF4-FFF2-40B4-BE49-F238E27FC236}">
                  <a16:creationId xmlns:a16="http://schemas.microsoft.com/office/drawing/2014/main" id="{0ED68C5B-8D9F-AAF7-BA48-7D21CBC5E423}"/>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47" name="Line 71">
              <a:extLst>
                <a:ext uri="{FF2B5EF4-FFF2-40B4-BE49-F238E27FC236}">
                  <a16:creationId xmlns:a16="http://schemas.microsoft.com/office/drawing/2014/main" id="{9FE1358E-7450-5D6F-9C2D-B44377DEBA72}"/>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649" name="Oval 73">
            <a:extLst>
              <a:ext uri="{FF2B5EF4-FFF2-40B4-BE49-F238E27FC236}">
                <a16:creationId xmlns:a16="http://schemas.microsoft.com/office/drawing/2014/main" id="{97ACAD22-E077-EF91-9A97-9F91FE8238D0}"/>
              </a:ext>
            </a:extLst>
          </p:cNvPr>
          <p:cNvSpPr>
            <a:spLocks/>
          </p:cNvSpPr>
          <p:nvPr/>
        </p:nvSpPr>
        <p:spPr bwMode="auto">
          <a:xfrm>
            <a:off x="1447800" y="35179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aphicFrame>
        <p:nvGraphicFramePr>
          <p:cNvPr id="24650" name="Group 74">
            <a:extLst>
              <a:ext uri="{FF2B5EF4-FFF2-40B4-BE49-F238E27FC236}">
                <a16:creationId xmlns:a16="http://schemas.microsoft.com/office/drawing/2014/main" id="{08906688-C450-FC89-B3E9-C7676A7BE431}"/>
              </a:ext>
            </a:extLst>
          </p:cNvPr>
          <p:cNvGraphicFramePr>
            <a:graphicFrameLocks noGrp="1"/>
          </p:cNvGraphicFramePr>
          <p:nvPr/>
        </p:nvGraphicFramePr>
        <p:xfrm>
          <a:off x="457200" y="4114800"/>
          <a:ext cx="8229600" cy="2652713"/>
        </p:xfrm>
        <a:graphic>
          <a:graphicData uri="http://schemas.openxmlformats.org/drawingml/2006/table">
            <a:tbl>
              <a:tblPr/>
              <a:tblGrid>
                <a:gridCol w="3048000">
                  <a:extLst>
                    <a:ext uri="{9D8B030D-6E8A-4147-A177-3AD203B41FA5}">
                      <a16:colId xmlns:a16="http://schemas.microsoft.com/office/drawing/2014/main" val="1516198143"/>
                    </a:ext>
                  </a:extLst>
                </a:gridCol>
                <a:gridCol w="5181600">
                  <a:extLst>
                    <a:ext uri="{9D8B030D-6E8A-4147-A177-3AD203B41FA5}">
                      <a16:colId xmlns:a16="http://schemas.microsoft.com/office/drawing/2014/main" val="825571922"/>
                    </a:ext>
                  </a:extLst>
                </a:gridCol>
              </a:tblGrid>
              <a:tr h="3778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1" i="0" u="none" strike="noStrike" cap="none" normalizeH="0" baseline="0">
                        <a:ln>
                          <a:noFill/>
                        </a:ln>
                        <a:solidFill>
                          <a:srgbClr val="FFFFFF"/>
                        </a:solidFill>
                        <a:effectLst/>
                        <a:latin typeface="Courier" charset="0"/>
                        <a:ea typeface="ＭＳ Ｐゴシック" panose="020B0600070205080204" pitchFamily="50" charset="-128"/>
                        <a:cs typeface="ヒラギノ角ゴ ProN W6"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200" b="0" i="0" u="none" strike="noStrike" cap="none" normalizeH="0" baseline="0">
                          <a:ln>
                            <a:noFill/>
                          </a:ln>
                          <a:solidFill>
                            <a:srgbClr val="FFFFFF"/>
                          </a:solidFill>
                          <a:effectLst/>
                          <a:latin typeface="ヒラギノ角ゴ ProN W6" charset="0"/>
                          <a:ea typeface="ＭＳ Ｐゴシック" panose="020B0600070205080204" pitchFamily="50" charset="-128"/>
                          <a:cs typeface="ヒラギノ角ゴ ProN W6" charset="0"/>
                          <a:sym typeface="ヒラギノ角ゴ ProN W6" charset="0"/>
                        </a:rPr>
                        <a:t>上記以外で重要なこと</a:t>
                      </a: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4159163712"/>
                  </a:ext>
                </a:extLst>
              </a:tr>
              <a:tr h="61277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63500" marR="63500" marT="63500" marB="635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簡単に使える</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4294609401"/>
                  </a:ext>
                </a:extLst>
              </a:tr>
              <a:tr h="546100">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18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4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考えさせない！</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3998180432"/>
                  </a:ext>
                </a:extLst>
              </a:tr>
              <a:tr h="555625">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20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ja-JP" altLang="en-US" sz="22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詳細な証跡</a:t>
                      </a:r>
                      <a:r>
                        <a:rPr kumimoji="0" lang="en-US" altLang="ja-JP" sz="22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2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なんでもログを取る</a:t>
                      </a:r>
                      <a:r>
                        <a:rPr kumimoji="0" lang="en-US" altLang="ja-JP" sz="2200" b="0" i="0" u="none" strike="noStrike" cap="none" normalizeH="0" baseline="0">
                          <a:ln>
                            <a:noFill/>
                          </a:ln>
                          <a:solidFill>
                            <a:schemeClr val="tx1"/>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AE4F1"/>
                    </a:solidFill>
                  </a:tcPr>
                </a:tc>
                <a:extLst>
                  <a:ext uri="{0D108BD9-81ED-4DB2-BD59-A6C34878D82A}">
                    <a16:rowId xmlns:a16="http://schemas.microsoft.com/office/drawing/2014/main" val="2641685718"/>
                  </a:ext>
                </a:extLst>
              </a:tr>
              <a:tr h="557213">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endParaRPr kumimoji="0" lang="en-US" altLang="ja-JP" sz="2000" b="0" i="0" u="none" strike="noStrike" cap="none" normalizeH="0" baseline="0">
                        <a:ln>
                          <a:noFill/>
                        </a:ln>
                        <a:solidFill>
                          <a:schemeClr val="tx1"/>
                        </a:solidFill>
                        <a:effectLst/>
                        <a:latin typeface="Courier" charset="0"/>
                        <a:ea typeface="ＭＳ Ｐゴシック" panose="020B0600070205080204" pitchFamily="50" charset="-128"/>
                        <a:cs typeface="ヒラギノ角ゴ ProN W3" charset="0"/>
                        <a:sym typeface="Courier" charset="0"/>
                      </a:endParaRPr>
                    </a:p>
                  </a:txBody>
                  <a:tcPr marL="38100" marR="38100" marT="38100" marB="381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tc>
                  <a:txBody>
                    <a:bodyPr/>
                    <a:lstStyle>
                      <a:lvl1pPr algn="l">
                        <a:spcBef>
                          <a:spcPts val="800"/>
                        </a:spcBef>
                        <a:buClr>
                          <a:srgbClr val="000000"/>
                        </a:buClr>
                        <a:buSzPct val="100000"/>
                        <a:buFont typeface="Arial" panose="020B0604020202020204" pitchFamily="34" charset="0"/>
                        <a:tabLst>
                          <a:tab pos="914400" algn="l"/>
                        </a:tabLst>
                        <a:defRPr sz="2800">
                          <a:solidFill>
                            <a:schemeClr val="tx1"/>
                          </a:solidFill>
                          <a:latin typeface="Courier" charset="0"/>
                          <a:cs typeface="ヒラギノ角ゴ ProN W3" charset="0"/>
                          <a:sym typeface="Courier" charset="0"/>
                        </a:defRPr>
                      </a:lvl1pPr>
                      <a:lvl2pPr marL="704850" indent="-285750" algn="l">
                        <a:spcBef>
                          <a:spcPts val="700"/>
                        </a:spcBef>
                        <a:buClr>
                          <a:srgbClr val="000000"/>
                        </a:buClr>
                        <a:buSzPct val="100000"/>
                        <a:buFont typeface="Arial" panose="020B0604020202020204" pitchFamily="34" charset="0"/>
                        <a:tabLst>
                          <a:tab pos="914400" algn="l"/>
                        </a:tabLst>
                        <a:defRPr sz="2400">
                          <a:solidFill>
                            <a:schemeClr val="tx1"/>
                          </a:solidFill>
                          <a:latin typeface="Courier" charset="0"/>
                          <a:cs typeface="ヒラギノ角ゴ ProN W3" charset="0"/>
                          <a:sym typeface="Courier" charset="0"/>
                        </a:defRPr>
                      </a:lvl2pPr>
                      <a:lvl3pPr marL="1104900" indent="-228600" algn="l">
                        <a:spcBef>
                          <a:spcPts val="600"/>
                        </a:spcBef>
                        <a:buClr>
                          <a:srgbClr val="000000"/>
                        </a:buClr>
                        <a:buSzPct val="100000"/>
                        <a:buFont typeface="Arial" panose="020B0604020202020204" pitchFamily="34" charset="0"/>
                        <a:tabLst>
                          <a:tab pos="914400" algn="l"/>
                        </a:tabLst>
                        <a:defRPr sz="2000">
                          <a:solidFill>
                            <a:schemeClr val="tx1"/>
                          </a:solidFill>
                          <a:latin typeface="Courier" charset="0"/>
                          <a:cs typeface="ヒラギノ角ゴ ProN W3" charset="0"/>
                          <a:sym typeface="Courier" charset="0"/>
                        </a:defRPr>
                      </a:lvl3pPr>
                      <a:lvl4pPr marL="15621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4pPr>
                      <a:lvl5pPr marL="2019300" indent="-228600" algn="l">
                        <a:spcBef>
                          <a:spcPts val="500"/>
                        </a:spcBef>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5pPr>
                      <a:lvl6pPr marL="24765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6pPr>
                      <a:lvl7pPr marL="29337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7pPr>
                      <a:lvl8pPr marL="33909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8pPr>
                      <a:lvl9pPr marL="3848100" indent="-228600" fontAlgn="base">
                        <a:spcBef>
                          <a:spcPts val="500"/>
                        </a:spcBef>
                        <a:spcAft>
                          <a:spcPct val="0"/>
                        </a:spcAft>
                        <a:buClr>
                          <a:srgbClr val="000000"/>
                        </a:buClr>
                        <a:buSzPct val="100000"/>
                        <a:buFont typeface="Arial" panose="020B0604020202020204" pitchFamily="34" charset="0"/>
                        <a:tabLst>
                          <a:tab pos="914400" algn="l"/>
                        </a:tabLst>
                        <a:defRPr>
                          <a:solidFill>
                            <a:schemeClr val="tx1"/>
                          </a:solidFill>
                          <a:latin typeface="Courier" charset="0"/>
                          <a:cs typeface="ヒラギノ角ゴ ProN W3" charset="0"/>
                          <a:sym typeface="Courier" charset="0"/>
                        </a:defRPr>
                      </a:lvl9pPr>
                    </a:lstStyle>
                    <a:p>
                      <a:pPr marL="0" marR="0" lvl="0" indent="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914400" algn="l"/>
                        </a:tabLst>
                      </a:pPr>
                      <a:r>
                        <a:rPr kumimoji="0" lang="en-US" altLang="ja-JP" sz="2400" b="0" i="0" u="none" strike="noStrike" cap="none" normalizeH="0" baseline="0">
                          <a:ln>
                            <a:noFill/>
                          </a:ln>
                          <a:solidFill>
                            <a:srgbClr val="666666"/>
                          </a:solidFill>
                          <a:effectLst/>
                          <a:latin typeface="ヒラギノ角ゴ ProN W6" charset="0"/>
                          <a:ea typeface="ＭＳ Ｐゴシック" panose="020B0600070205080204" pitchFamily="50" charset="-128"/>
                          <a:cs typeface="ヒラギノ角ゴ ProN W6" charset="0"/>
                          <a:sym typeface="ヒラギノ角ゴ ProN W6" charset="0"/>
                        </a:rPr>
                        <a:t>(</a:t>
                      </a:r>
                      <a:r>
                        <a:rPr kumimoji="0" lang="ja-JP" altLang="en-US" sz="2400" b="0" i="0" u="none" strike="noStrike" cap="none" normalizeH="0" baseline="0">
                          <a:ln>
                            <a:noFill/>
                          </a:ln>
                          <a:solidFill>
                            <a:srgbClr val="666666"/>
                          </a:solidFill>
                          <a:effectLst/>
                          <a:latin typeface="ヒラギノ角ゴ ProN W6" charset="0"/>
                          <a:ea typeface="ＭＳ Ｐゴシック" panose="020B0600070205080204" pitchFamily="50" charset="-128"/>
                          <a:cs typeface="ヒラギノ角ゴ ProN W6" charset="0"/>
                          <a:sym typeface="ヒラギノ角ゴ ProN W6" charset="0"/>
                        </a:rPr>
                        <a:t>などなど</a:t>
                      </a:r>
                      <a:r>
                        <a:rPr kumimoji="0" lang="en-US" altLang="ja-JP" sz="2400" b="0" i="0" u="none" strike="noStrike" cap="none" normalizeH="0" baseline="0">
                          <a:ln>
                            <a:noFill/>
                          </a:ln>
                          <a:solidFill>
                            <a:srgbClr val="666666"/>
                          </a:solidFill>
                          <a:effectLst/>
                          <a:latin typeface="ヒラギノ角ゴ ProN W6" charset="0"/>
                          <a:ea typeface="ＭＳ Ｐゴシック" panose="020B0600070205080204" pitchFamily="50" charset="-128"/>
                          <a:cs typeface="ヒラギノ角ゴ ProN W6" charset="0"/>
                          <a:sym typeface="ヒラギノ角ゴ ProN W6" charset="0"/>
                        </a:rPr>
                        <a:t>)</a:t>
                      </a:r>
                    </a:p>
                  </a:txBody>
                  <a:tcPr marL="88900" marR="88900" marT="88900" marB="889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EF2F8"/>
                    </a:solidFill>
                  </a:tcPr>
                </a:tc>
                <a:extLst>
                  <a:ext uri="{0D108BD9-81ED-4DB2-BD59-A6C34878D82A}">
                    <a16:rowId xmlns:a16="http://schemas.microsoft.com/office/drawing/2014/main" val="1165224769"/>
                  </a:ext>
                </a:extLst>
              </a:tr>
            </a:tbl>
          </a:graphicData>
        </a:graphic>
      </p:graphicFrame>
      <p:grpSp>
        <p:nvGrpSpPr>
          <p:cNvPr id="24694" name="Group 118">
            <a:extLst>
              <a:ext uri="{FF2B5EF4-FFF2-40B4-BE49-F238E27FC236}">
                <a16:creationId xmlns:a16="http://schemas.microsoft.com/office/drawing/2014/main" id="{5A5787A1-23BA-3087-24C8-F15BA1B3C8F1}"/>
              </a:ext>
            </a:extLst>
          </p:cNvPr>
          <p:cNvGrpSpPr>
            <a:grpSpLocks/>
          </p:cNvGrpSpPr>
          <p:nvPr/>
        </p:nvGrpSpPr>
        <p:grpSpPr bwMode="auto">
          <a:xfrm>
            <a:off x="712788" y="4648200"/>
            <a:ext cx="2524125" cy="292100"/>
            <a:chOff x="0" y="0"/>
            <a:chExt cx="1590" cy="184"/>
          </a:xfrm>
        </p:grpSpPr>
        <p:sp>
          <p:nvSpPr>
            <p:cNvPr id="24688" name="Rectangle 112">
              <a:extLst>
                <a:ext uri="{FF2B5EF4-FFF2-40B4-BE49-F238E27FC236}">
                  <a16:creationId xmlns:a16="http://schemas.microsoft.com/office/drawing/2014/main" id="{D6C1C475-0E62-5471-F0AF-FC80FB945ACC}"/>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89" name="Line 113">
              <a:extLst>
                <a:ext uri="{FF2B5EF4-FFF2-40B4-BE49-F238E27FC236}">
                  <a16:creationId xmlns:a16="http://schemas.microsoft.com/office/drawing/2014/main" id="{B4271AEE-D3E4-E9A9-0C54-2E9DCB5CE260}"/>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90" name="Rectangle 114">
              <a:extLst>
                <a:ext uri="{FF2B5EF4-FFF2-40B4-BE49-F238E27FC236}">
                  <a16:creationId xmlns:a16="http://schemas.microsoft.com/office/drawing/2014/main" id="{2BB9A24D-794D-BA5E-1FC4-2F991CE285F4}"/>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91" name="Line 115">
              <a:extLst>
                <a:ext uri="{FF2B5EF4-FFF2-40B4-BE49-F238E27FC236}">
                  <a16:creationId xmlns:a16="http://schemas.microsoft.com/office/drawing/2014/main" id="{53CABE2C-D3EC-5F3C-E00A-0786EA20D226}"/>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92" name="Line 116">
              <a:extLst>
                <a:ext uri="{FF2B5EF4-FFF2-40B4-BE49-F238E27FC236}">
                  <a16:creationId xmlns:a16="http://schemas.microsoft.com/office/drawing/2014/main" id="{2793A18C-B386-E8D4-237A-979F67890627}"/>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93" name="Line 117">
              <a:extLst>
                <a:ext uri="{FF2B5EF4-FFF2-40B4-BE49-F238E27FC236}">
                  <a16:creationId xmlns:a16="http://schemas.microsoft.com/office/drawing/2014/main" id="{4BDF1742-E510-230E-B8E4-FDAC7BE04850}"/>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695" name="Oval 119">
            <a:extLst>
              <a:ext uri="{FF2B5EF4-FFF2-40B4-BE49-F238E27FC236}">
                <a16:creationId xmlns:a16="http://schemas.microsoft.com/office/drawing/2014/main" id="{FE8F67DA-D067-FA74-306D-1B2FE2A31C93}"/>
              </a:ext>
            </a:extLst>
          </p:cNvPr>
          <p:cNvSpPr>
            <a:spLocks/>
          </p:cNvSpPr>
          <p:nvPr/>
        </p:nvSpPr>
        <p:spPr bwMode="auto">
          <a:xfrm>
            <a:off x="1320800" y="45593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702" name="Group 126">
            <a:extLst>
              <a:ext uri="{FF2B5EF4-FFF2-40B4-BE49-F238E27FC236}">
                <a16:creationId xmlns:a16="http://schemas.microsoft.com/office/drawing/2014/main" id="{F646A12D-6CA4-CE55-C069-44AE23A8946A}"/>
              </a:ext>
            </a:extLst>
          </p:cNvPr>
          <p:cNvGrpSpPr>
            <a:grpSpLocks/>
          </p:cNvGrpSpPr>
          <p:nvPr/>
        </p:nvGrpSpPr>
        <p:grpSpPr bwMode="auto">
          <a:xfrm>
            <a:off x="712788" y="5245100"/>
            <a:ext cx="2524125" cy="292100"/>
            <a:chOff x="0" y="0"/>
            <a:chExt cx="1590" cy="184"/>
          </a:xfrm>
        </p:grpSpPr>
        <p:sp>
          <p:nvSpPr>
            <p:cNvPr id="24696" name="Rectangle 120">
              <a:extLst>
                <a:ext uri="{FF2B5EF4-FFF2-40B4-BE49-F238E27FC236}">
                  <a16:creationId xmlns:a16="http://schemas.microsoft.com/office/drawing/2014/main" id="{C318147D-FAD6-8784-F9D8-361C2BA5DE23}"/>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697" name="Line 121">
              <a:extLst>
                <a:ext uri="{FF2B5EF4-FFF2-40B4-BE49-F238E27FC236}">
                  <a16:creationId xmlns:a16="http://schemas.microsoft.com/office/drawing/2014/main" id="{A5CC9069-A7CA-CE1D-0423-070EC178B195}"/>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698" name="Rectangle 122">
              <a:extLst>
                <a:ext uri="{FF2B5EF4-FFF2-40B4-BE49-F238E27FC236}">
                  <a16:creationId xmlns:a16="http://schemas.microsoft.com/office/drawing/2014/main" id="{EF2DED9B-17D9-EE69-4710-3F1F8DAC64ED}"/>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699" name="Line 123">
              <a:extLst>
                <a:ext uri="{FF2B5EF4-FFF2-40B4-BE49-F238E27FC236}">
                  <a16:creationId xmlns:a16="http://schemas.microsoft.com/office/drawing/2014/main" id="{7DE9959B-4A5B-35E1-C560-BE8E84628302}"/>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00" name="Line 124">
              <a:extLst>
                <a:ext uri="{FF2B5EF4-FFF2-40B4-BE49-F238E27FC236}">
                  <a16:creationId xmlns:a16="http://schemas.microsoft.com/office/drawing/2014/main" id="{916DB071-028A-2ED6-ED53-9E223AB324B6}"/>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01" name="Line 125">
              <a:extLst>
                <a:ext uri="{FF2B5EF4-FFF2-40B4-BE49-F238E27FC236}">
                  <a16:creationId xmlns:a16="http://schemas.microsoft.com/office/drawing/2014/main" id="{9AA6B886-C8B0-D389-FE7E-9113DEEDB56D}"/>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703" name="Oval 127">
            <a:extLst>
              <a:ext uri="{FF2B5EF4-FFF2-40B4-BE49-F238E27FC236}">
                <a16:creationId xmlns:a16="http://schemas.microsoft.com/office/drawing/2014/main" id="{20B55BB3-7F6C-D057-2E1F-BB86BEF2D56B}"/>
              </a:ext>
            </a:extLst>
          </p:cNvPr>
          <p:cNvSpPr>
            <a:spLocks/>
          </p:cNvSpPr>
          <p:nvPr/>
        </p:nvSpPr>
        <p:spPr bwMode="auto">
          <a:xfrm>
            <a:off x="2082800" y="51054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710" name="Group 134">
            <a:extLst>
              <a:ext uri="{FF2B5EF4-FFF2-40B4-BE49-F238E27FC236}">
                <a16:creationId xmlns:a16="http://schemas.microsoft.com/office/drawing/2014/main" id="{32F30530-1404-099E-DF02-134AE7F425E0}"/>
              </a:ext>
            </a:extLst>
          </p:cNvPr>
          <p:cNvGrpSpPr>
            <a:grpSpLocks/>
          </p:cNvGrpSpPr>
          <p:nvPr/>
        </p:nvGrpSpPr>
        <p:grpSpPr bwMode="auto">
          <a:xfrm>
            <a:off x="712788" y="5765800"/>
            <a:ext cx="2524125" cy="292100"/>
            <a:chOff x="0" y="0"/>
            <a:chExt cx="1590" cy="184"/>
          </a:xfrm>
        </p:grpSpPr>
        <p:sp>
          <p:nvSpPr>
            <p:cNvPr id="24704" name="Rectangle 128">
              <a:extLst>
                <a:ext uri="{FF2B5EF4-FFF2-40B4-BE49-F238E27FC236}">
                  <a16:creationId xmlns:a16="http://schemas.microsoft.com/office/drawing/2014/main" id="{AC8262BF-8F08-27F1-0442-32CDE1B369A6}"/>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705" name="Line 129">
              <a:extLst>
                <a:ext uri="{FF2B5EF4-FFF2-40B4-BE49-F238E27FC236}">
                  <a16:creationId xmlns:a16="http://schemas.microsoft.com/office/drawing/2014/main" id="{A03D8537-43C7-29EA-97D0-F7BF0F5873CD}"/>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06" name="Rectangle 130">
              <a:extLst>
                <a:ext uri="{FF2B5EF4-FFF2-40B4-BE49-F238E27FC236}">
                  <a16:creationId xmlns:a16="http://schemas.microsoft.com/office/drawing/2014/main" id="{8629D8BB-2EB9-10A8-DE48-EE7B58D77C53}"/>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707" name="Line 131">
              <a:extLst>
                <a:ext uri="{FF2B5EF4-FFF2-40B4-BE49-F238E27FC236}">
                  <a16:creationId xmlns:a16="http://schemas.microsoft.com/office/drawing/2014/main" id="{9CD6D481-4314-6DA3-89F6-213C95CA4868}"/>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08" name="Line 132">
              <a:extLst>
                <a:ext uri="{FF2B5EF4-FFF2-40B4-BE49-F238E27FC236}">
                  <a16:creationId xmlns:a16="http://schemas.microsoft.com/office/drawing/2014/main" id="{B8617EBD-CA2F-5597-12D1-CDD590370448}"/>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09" name="Line 133">
              <a:extLst>
                <a:ext uri="{FF2B5EF4-FFF2-40B4-BE49-F238E27FC236}">
                  <a16:creationId xmlns:a16="http://schemas.microsoft.com/office/drawing/2014/main" id="{E6CDD592-7663-E502-3129-4044596907A4}"/>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711" name="Oval 135">
            <a:extLst>
              <a:ext uri="{FF2B5EF4-FFF2-40B4-BE49-F238E27FC236}">
                <a16:creationId xmlns:a16="http://schemas.microsoft.com/office/drawing/2014/main" id="{1159373A-6F15-E4C3-5ECD-5F0C8E63416C}"/>
              </a:ext>
            </a:extLst>
          </p:cNvPr>
          <p:cNvSpPr>
            <a:spLocks/>
          </p:cNvSpPr>
          <p:nvPr/>
        </p:nvSpPr>
        <p:spPr bwMode="auto">
          <a:xfrm>
            <a:off x="1574800" y="56642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grpSp>
        <p:nvGrpSpPr>
          <p:cNvPr id="24718" name="Group 142">
            <a:extLst>
              <a:ext uri="{FF2B5EF4-FFF2-40B4-BE49-F238E27FC236}">
                <a16:creationId xmlns:a16="http://schemas.microsoft.com/office/drawing/2014/main" id="{BA8BE078-C15E-BFB1-C020-DD9DCC4DC35F}"/>
              </a:ext>
            </a:extLst>
          </p:cNvPr>
          <p:cNvGrpSpPr>
            <a:grpSpLocks/>
          </p:cNvGrpSpPr>
          <p:nvPr/>
        </p:nvGrpSpPr>
        <p:grpSpPr bwMode="auto">
          <a:xfrm>
            <a:off x="712788" y="6337300"/>
            <a:ext cx="2524125" cy="292100"/>
            <a:chOff x="0" y="0"/>
            <a:chExt cx="1590" cy="184"/>
          </a:xfrm>
        </p:grpSpPr>
        <p:sp>
          <p:nvSpPr>
            <p:cNvPr id="24712" name="Rectangle 136">
              <a:extLst>
                <a:ext uri="{FF2B5EF4-FFF2-40B4-BE49-F238E27FC236}">
                  <a16:creationId xmlns:a16="http://schemas.microsoft.com/office/drawing/2014/main" id="{317BA627-79D1-ED84-93EC-7E549E2F2BE3}"/>
                </a:ext>
              </a:extLst>
            </p:cNvPr>
            <p:cNvSpPr>
              <a:spLocks/>
            </p:cNvSpPr>
            <p:nvPr/>
          </p:nvSpPr>
          <p:spPr bwMode="auto">
            <a:xfrm>
              <a:off x="0" y="8"/>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lgn="r">
                <a:spcBef>
                  <a:spcPts val="1075"/>
                </a:spcBef>
              </a:pPr>
              <a:r>
                <a:rPr lang="en-US" altLang="ja-JP" sz="1800" b="1">
                  <a:latin typeface="Courier" charset="0"/>
                  <a:ea typeface="ＭＳ Ｐゴシック" panose="020B0600070205080204" pitchFamily="50" charset="-128"/>
                  <a:sym typeface="Courier" charset="0"/>
                </a:rPr>
                <a:t>MAX</a:t>
              </a:r>
            </a:p>
          </p:txBody>
        </p:sp>
        <p:sp>
          <p:nvSpPr>
            <p:cNvPr id="24713" name="Line 137">
              <a:extLst>
                <a:ext uri="{FF2B5EF4-FFF2-40B4-BE49-F238E27FC236}">
                  <a16:creationId xmlns:a16="http://schemas.microsoft.com/office/drawing/2014/main" id="{562C9220-0526-2C45-7C58-2EEC8AE22197}"/>
                </a:ext>
              </a:extLst>
            </p:cNvPr>
            <p:cNvSpPr>
              <a:spLocks noChangeShapeType="1"/>
            </p:cNvSpPr>
            <p:nvPr/>
          </p:nvSpPr>
          <p:spPr bwMode="auto">
            <a:xfrm>
              <a:off x="259" y="94"/>
              <a:ext cx="1064" cy="0"/>
            </a:xfrm>
            <a:prstGeom prst="line">
              <a:avLst/>
            </a:prstGeom>
            <a:noFill/>
            <a:ln w="38100" cap="flat">
              <a:solidFill>
                <a:schemeClr val="tx1"/>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14" name="Rectangle 138">
              <a:extLst>
                <a:ext uri="{FF2B5EF4-FFF2-40B4-BE49-F238E27FC236}">
                  <a16:creationId xmlns:a16="http://schemas.microsoft.com/office/drawing/2014/main" id="{906F1673-BC0B-B550-3B47-0E2AD3079887}"/>
                </a:ext>
              </a:extLst>
            </p:cNvPr>
            <p:cNvSpPr>
              <a:spLocks/>
            </p:cNvSpPr>
            <p:nvPr/>
          </p:nvSpPr>
          <p:spPr bwMode="auto">
            <a:xfrm>
              <a:off x="1323" y="0"/>
              <a:ext cx="267"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pPr>
                <a:spcBef>
                  <a:spcPts val="1075"/>
                </a:spcBef>
              </a:pPr>
              <a:r>
                <a:rPr lang="en-US" altLang="ja-JP" sz="1800" b="1">
                  <a:latin typeface="Courier" charset="0"/>
                  <a:ea typeface="ＭＳ Ｐゴシック" panose="020B0600070205080204" pitchFamily="50" charset="-128"/>
                  <a:sym typeface="Courier" charset="0"/>
                </a:rPr>
                <a:t>MIN</a:t>
              </a:r>
            </a:p>
          </p:txBody>
        </p:sp>
        <p:sp>
          <p:nvSpPr>
            <p:cNvPr id="24715" name="Line 139">
              <a:extLst>
                <a:ext uri="{FF2B5EF4-FFF2-40B4-BE49-F238E27FC236}">
                  <a16:creationId xmlns:a16="http://schemas.microsoft.com/office/drawing/2014/main" id="{453F1F9F-9FC4-5CA4-DBD3-29C0CBE9E55D}"/>
                </a:ext>
              </a:extLst>
            </p:cNvPr>
            <p:cNvSpPr>
              <a:spLocks noChangeShapeType="1"/>
            </p:cNvSpPr>
            <p:nvPr/>
          </p:nvSpPr>
          <p:spPr bwMode="auto">
            <a:xfrm>
              <a:off x="791"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16" name="Line 140">
              <a:extLst>
                <a:ext uri="{FF2B5EF4-FFF2-40B4-BE49-F238E27FC236}">
                  <a16:creationId xmlns:a16="http://schemas.microsoft.com/office/drawing/2014/main" id="{63751C67-EAED-800B-ECA6-BFFBABA32236}"/>
                </a:ext>
              </a:extLst>
            </p:cNvPr>
            <p:cNvSpPr>
              <a:spLocks noChangeShapeType="1"/>
            </p:cNvSpPr>
            <p:nvPr/>
          </p:nvSpPr>
          <p:spPr bwMode="auto">
            <a:xfrm>
              <a:off x="569"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sp>
          <p:nvSpPr>
            <p:cNvPr id="24717" name="Line 141">
              <a:extLst>
                <a:ext uri="{FF2B5EF4-FFF2-40B4-BE49-F238E27FC236}">
                  <a16:creationId xmlns:a16="http://schemas.microsoft.com/office/drawing/2014/main" id="{B8A76230-A537-7A4A-0DFD-4385FE2AC2ED}"/>
                </a:ext>
              </a:extLst>
            </p:cNvPr>
            <p:cNvSpPr>
              <a:spLocks noChangeShapeType="1"/>
            </p:cNvSpPr>
            <p:nvPr/>
          </p:nvSpPr>
          <p:spPr bwMode="auto">
            <a:xfrm>
              <a:off x="1012" y="8"/>
              <a:ext cx="0" cy="172"/>
            </a:xfrm>
            <a:prstGeom prst="line">
              <a:avLst/>
            </a:pr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ja-JP" altLang="en-US"/>
            </a:p>
          </p:txBody>
        </p:sp>
      </p:grpSp>
      <p:sp>
        <p:nvSpPr>
          <p:cNvPr id="24719" name="Oval 143">
            <a:extLst>
              <a:ext uri="{FF2B5EF4-FFF2-40B4-BE49-F238E27FC236}">
                <a16:creationId xmlns:a16="http://schemas.microsoft.com/office/drawing/2014/main" id="{1C309C14-6BE3-D887-CC6F-C6EEB025BBD1}"/>
              </a:ext>
            </a:extLst>
          </p:cNvPr>
          <p:cNvSpPr>
            <a:spLocks/>
          </p:cNvSpPr>
          <p:nvPr/>
        </p:nvSpPr>
        <p:spPr bwMode="auto">
          <a:xfrm>
            <a:off x="2247900" y="6223000"/>
            <a:ext cx="228600" cy="457200"/>
          </a:xfrm>
          <a:prstGeom prst="ellipse">
            <a:avLst/>
          </a:prstGeom>
          <a:solidFill>
            <a:srgbClr val="7F7F7F"/>
          </a:solidFill>
          <a:ln w="25400" cap="flat">
            <a:solidFill>
              <a:srgbClr val="0C0C0C"/>
            </a:solidFill>
            <a:prstDash val="solid"/>
            <a:round/>
            <a:headEnd type="none" w="med" len="med"/>
            <a:tailEnd type="none" w="med" len="med"/>
          </a:ln>
        </p:spPr>
        <p:txBody>
          <a:bodyPr lIns="0" tIns="0" rIns="0" bIns="0"/>
          <a:lstStyle/>
          <a:p>
            <a:endParaRPr lang="ja-JP"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a:extLst>
              <a:ext uri="{FF2B5EF4-FFF2-40B4-BE49-F238E27FC236}">
                <a16:creationId xmlns:a16="http://schemas.microsoft.com/office/drawing/2014/main" id="{87919962-2564-03F3-061B-8192CD86B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6626" name="Rectangle 2">
            <a:extLst>
              <a:ext uri="{FF2B5EF4-FFF2-40B4-BE49-F238E27FC236}">
                <a16:creationId xmlns:a16="http://schemas.microsoft.com/office/drawing/2014/main" id="{2E8C31E5-1393-ADE1-4CF1-08D2526A4CC1}"/>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初回のリリースに必要なもの</a:t>
            </a:r>
          </a:p>
        </p:txBody>
      </p:sp>
      <p:sp>
        <p:nvSpPr>
          <p:cNvPr id="26627" name="Rectangle 3">
            <a:extLst>
              <a:ext uri="{FF2B5EF4-FFF2-40B4-BE49-F238E27FC236}">
                <a16:creationId xmlns:a16="http://schemas.microsoft.com/office/drawing/2014/main" id="{0B5BDC4C-0A18-7F12-D45A-F5B90E7B8C98}"/>
              </a:ext>
            </a:extLst>
          </p:cNvPr>
          <p:cNvSpPr>
            <a:spLocks/>
          </p:cNvSpPr>
          <p:nvPr/>
        </p:nvSpPr>
        <p:spPr bwMode="auto">
          <a:xfrm>
            <a:off x="2030413" y="4394200"/>
            <a:ext cx="6108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lIns="38100" tIns="38100" rIns="38100" bIns="38100"/>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4000">
                <a:latin typeface="ヒラギノ角ゴ ProN W6" charset="0"/>
                <a:ea typeface="ＭＳ Ｐゴシック" panose="020B0600070205080204" pitchFamily="50" charset="-128"/>
                <a:cs typeface="ヒラギノ角ゴ ProN W6" charset="0"/>
                <a:sym typeface="ヒラギノ角ゴ ProN W6" charset="0"/>
              </a:rPr>
              <a:t>3</a:t>
            </a:r>
            <a:r>
              <a:rPr lang="ja-JP" altLang="en-US" sz="4000">
                <a:latin typeface="ヒラギノ角ゴ ProN W6" charset="0"/>
                <a:ea typeface="ＭＳ Ｐゴシック" panose="020B0600070205080204" pitchFamily="50" charset="-128"/>
                <a:cs typeface="ヒラギノ角ゴ ProN W6" charset="0"/>
                <a:sym typeface="ヒラギノ角ゴ ProN W6" charset="0"/>
              </a:rPr>
              <a:t>名、</a:t>
            </a:r>
            <a:r>
              <a:rPr lang="en-US" altLang="ja-JP" sz="4000">
                <a:latin typeface="ヒラギノ角ゴ ProN W6" charset="0"/>
                <a:ea typeface="ＭＳ Ｐゴシック" panose="020B0600070205080204" pitchFamily="50" charset="-128"/>
                <a:cs typeface="ヒラギノ角ゴ ProN W6" charset="0"/>
                <a:sym typeface="ヒラギノ角ゴ ProN W6" charset="0"/>
              </a:rPr>
              <a:t>3.5</a:t>
            </a:r>
            <a:r>
              <a:rPr lang="ja-JP" altLang="en-US" sz="4000">
                <a:latin typeface="ヒラギノ角ゴ ProN W6" charset="0"/>
                <a:ea typeface="ＭＳ Ｐゴシック" panose="020B0600070205080204" pitchFamily="50" charset="-128"/>
                <a:cs typeface="ヒラギノ角ゴ ProN W6" charset="0"/>
                <a:sym typeface="ヒラギノ角ゴ ProN W6" charset="0"/>
              </a:rPr>
              <a:t>ヶ月、</a:t>
            </a:r>
            <a:r>
              <a:rPr lang="en-US" altLang="ja-JP" sz="4000">
                <a:latin typeface="ヒラギノ角ゴ ProN W6" charset="0"/>
                <a:ea typeface="ＭＳ Ｐゴシック" panose="020B0600070205080204" pitchFamily="50" charset="-128"/>
                <a:cs typeface="ヒラギノ角ゴ ProN W6" charset="0"/>
                <a:sym typeface="ヒラギノ角ゴ ProN W6" charset="0"/>
              </a:rPr>
              <a:t>$250K</a:t>
            </a:r>
          </a:p>
        </p:txBody>
      </p:sp>
      <p:sp>
        <p:nvSpPr>
          <p:cNvPr id="26628" name="AutoShape 4">
            <a:extLst>
              <a:ext uri="{FF2B5EF4-FFF2-40B4-BE49-F238E27FC236}">
                <a16:creationId xmlns:a16="http://schemas.microsoft.com/office/drawing/2014/main" id="{DB25D033-0BE4-5045-9C74-FE1FA58AFB5A}"/>
              </a:ext>
            </a:extLst>
          </p:cNvPr>
          <p:cNvSpPr>
            <a:spLocks/>
          </p:cNvSpPr>
          <p:nvPr/>
        </p:nvSpPr>
        <p:spPr bwMode="auto">
          <a:xfrm>
            <a:off x="1482725" y="3149600"/>
            <a:ext cx="6921500" cy="685800"/>
          </a:xfrm>
          <a:prstGeom prst="chevron">
            <a:avLst>
              <a:gd name="adj" fmla="val 50042"/>
            </a:avLst>
          </a:prstGeom>
          <a:solidFill>
            <a:srgbClr val="4F81BD"/>
          </a:solidFill>
          <a:ln w="25400" cap="flat">
            <a:solidFill>
              <a:srgbClr val="395E89"/>
            </a:solidFill>
            <a:prstDash val="solid"/>
            <a:round/>
            <a:headEnd type="none" w="med" len="med"/>
            <a:tailEnd type="none" w="med" len="med"/>
          </a:ln>
        </p:spPr>
        <p:txBody>
          <a:bodyPr lIns="0" tIns="0" rIns="0" bIns="0"/>
          <a:lstStyle/>
          <a:p>
            <a:endParaRPr lang="ja-JP" altLang="en-US"/>
          </a:p>
        </p:txBody>
      </p:sp>
      <p:sp>
        <p:nvSpPr>
          <p:cNvPr id="26629" name="AutoShape 5">
            <a:extLst>
              <a:ext uri="{FF2B5EF4-FFF2-40B4-BE49-F238E27FC236}">
                <a16:creationId xmlns:a16="http://schemas.microsoft.com/office/drawing/2014/main" id="{C2B81B1A-EE61-5B81-3F8C-353BE44FCFDF}"/>
              </a:ext>
            </a:extLst>
          </p:cNvPr>
          <p:cNvSpPr>
            <a:spLocks/>
          </p:cNvSpPr>
          <p:nvPr/>
        </p:nvSpPr>
        <p:spPr bwMode="auto">
          <a:xfrm rot="5400000">
            <a:off x="2943225" y="28702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6630" name="AutoShape 6">
            <a:extLst>
              <a:ext uri="{FF2B5EF4-FFF2-40B4-BE49-F238E27FC236}">
                <a16:creationId xmlns:a16="http://schemas.microsoft.com/office/drawing/2014/main" id="{3BD210BF-FB95-CC81-2EFA-518C7E4784FA}"/>
              </a:ext>
            </a:extLst>
          </p:cNvPr>
          <p:cNvSpPr>
            <a:spLocks/>
          </p:cNvSpPr>
          <p:nvPr/>
        </p:nvSpPr>
        <p:spPr bwMode="auto">
          <a:xfrm rot="5400000">
            <a:off x="5114925" y="28321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6631" name="AutoShape 7">
            <a:extLst>
              <a:ext uri="{FF2B5EF4-FFF2-40B4-BE49-F238E27FC236}">
                <a16:creationId xmlns:a16="http://schemas.microsoft.com/office/drawing/2014/main" id="{7DCC1697-69ED-A71F-411A-670C003457DE}"/>
              </a:ext>
            </a:extLst>
          </p:cNvPr>
          <p:cNvSpPr>
            <a:spLocks/>
          </p:cNvSpPr>
          <p:nvPr/>
        </p:nvSpPr>
        <p:spPr bwMode="auto">
          <a:xfrm rot="5400000">
            <a:off x="7362825" y="2832100"/>
            <a:ext cx="838200" cy="228600"/>
          </a:xfrm>
          <a:custGeom>
            <a:avLst/>
            <a:gdLst/>
            <a:ahLst/>
            <a:cxnLst/>
            <a:rect l="0" t="0" r="r" b="b"/>
            <a:pathLst>
              <a:path w="21600" h="21600">
                <a:moveTo>
                  <a:pt x="0" y="0"/>
                </a:moveTo>
                <a:lnTo>
                  <a:pt x="18655" y="0"/>
                </a:lnTo>
                <a:lnTo>
                  <a:pt x="21600" y="10800"/>
                </a:lnTo>
                <a:lnTo>
                  <a:pt x="18655" y="21600"/>
                </a:lnTo>
                <a:lnTo>
                  <a:pt x="0" y="21600"/>
                </a:lnTo>
                <a:close/>
                <a:moveTo>
                  <a:pt x="0" y="0"/>
                </a:moveTo>
              </a:path>
            </a:pathLst>
          </a:custGeom>
          <a:solidFill>
            <a:srgbClr val="76923C"/>
          </a:solidFill>
          <a:ln w="25400" cap="flat">
            <a:solidFill>
              <a:srgbClr val="4F6128"/>
            </a:solidFill>
            <a:prstDash val="solid"/>
            <a:round/>
            <a:headEnd type="none" w="med" len="med"/>
            <a:tailEnd type="none" w="med" len="med"/>
          </a:ln>
        </p:spPr>
        <p:txBody>
          <a:bodyPr lIns="0" tIns="0" rIns="0" bIns="0"/>
          <a:lstStyle/>
          <a:p>
            <a:endParaRPr lang="ja-JP" altLang="en-US"/>
          </a:p>
        </p:txBody>
      </p:sp>
      <p:sp>
        <p:nvSpPr>
          <p:cNvPr id="26632" name="Rectangle 8">
            <a:extLst>
              <a:ext uri="{FF2B5EF4-FFF2-40B4-BE49-F238E27FC236}">
                <a16:creationId xmlns:a16="http://schemas.microsoft.com/office/drawing/2014/main" id="{1AC48798-0141-0DB9-EA24-7AC0598767F3}"/>
              </a:ext>
            </a:extLst>
          </p:cNvPr>
          <p:cNvSpPr>
            <a:spLocks/>
          </p:cNvSpPr>
          <p:nvPr/>
        </p:nvSpPr>
        <p:spPr bwMode="auto">
          <a:xfrm>
            <a:off x="6511925" y="1828800"/>
            <a:ext cx="2279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4000">
                <a:latin typeface="ヒラギノ角ゴ StdN W8" charset="0"/>
                <a:ea typeface="ＭＳ Ｐゴシック" panose="020B0600070205080204" pitchFamily="50" charset="-128"/>
                <a:cs typeface="ヒラギノ角ゴ StdN W8" charset="0"/>
                <a:sym typeface="ヒラギノ角ゴ StdN W8" charset="0"/>
              </a:rPr>
              <a:t>リリース</a:t>
            </a:r>
            <a:r>
              <a:rPr lang="en-US" altLang="ja-JP" sz="4000">
                <a:latin typeface="ヒラギノ角ゴ StdN W8" charset="0"/>
                <a:ea typeface="ＭＳ Ｐゴシック" panose="020B0600070205080204" pitchFamily="50" charset="-128"/>
                <a:cs typeface="ヒラギノ角ゴ StdN W8" charset="0"/>
                <a:sym typeface="ヒラギノ角ゴ StdN W8" charset="0"/>
              </a:rPr>
              <a:t>!</a:t>
            </a:r>
          </a:p>
        </p:txBody>
      </p:sp>
      <p:sp>
        <p:nvSpPr>
          <p:cNvPr id="26633" name="Rectangle 9">
            <a:extLst>
              <a:ext uri="{FF2B5EF4-FFF2-40B4-BE49-F238E27FC236}">
                <a16:creationId xmlns:a16="http://schemas.microsoft.com/office/drawing/2014/main" id="{D19DA685-1E61-802A-7B02-35748AC6B155}"/>
              </a:ext>
            </a:extLst>
          </p:cNvPr>
          <p:cNvSpPr>
            <a:spLocks/>
          </p:cNvSpPr>
          <p:nvPr/>
        </p:nvSpPr>
        <p:spPr bwMode="auto">
          <a:xfrm>
            <a:off x="2028825" y="2590800"/>
            <a:ext cx="800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構築</a:t>
            </a:r>
          </a:p>
        </p:txBody>
      </p:sp>
      <p:sp>
        <p:nvSpPr>
          <p:cNvPr id="26634" name="Rectangle 10">
            <a:extLst>
              <a:ext uri="{FF2B5EF4-FFF2-40B4-BE49-F238E27FC236}">
                <a16:creationId xmlns:a16="http://schemas.microsoft.com/office/drawing/2014/main" id="{FF96A9FD-6839-1450-D674-25D6CA6E74A6}"/>
              </a:ext>
            </a:extLst>
          </p:cNvPr>
          <p:cNvSpPr>
            <a:spLocks/>
          </p:cNvSpPr>
          <p:nvPr/>
        </p:nvSpPr>
        <p:spPr bwMode="auto">
          <a:xfrm>
            <a:off x="3603625" y="2590800"/>
            <a:ext cx="18478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800">
                <a:latin typeface="ヒラギノ角ゴ ProN W6" charset="0"/>
                <a:ea typeface="ＭＳ Ｐゴシック" panose="020B0600070205080204" pitchFamily="50" charset="-128"/>
                <a:cs typeface="ヒラギノ角ゴ ProN W6" charset="0"/>
                <a:sym typeface="ヒラギノ角ゴ ProN W6" charset="0"/>
              </a:rPr>
              <a:t>受入テスト</a:t>
            </a:r>
          </a:p>
        </p:txBody>
      </p:sp>
      <p:sp>
        <p:nvSpPr>
          <p:cNvPr id="26635" name="Rectangle 11">
            <a:extLst>
              <a:ext uri="{FF2B5EF4-FFF2-40B4-BE49-F238E27FC236}">
                <a16:creationId xmlns:a16="http://schemas.microsoft.com/office/drawing/2014/main" id="{67077EF5-D926-CEF5-07E3-89D52CE3B1C2}"/>
              </a:ext>
            </a:extLst>
          </p:cNvPr>
          <p:cNvSpPr>
            <a:spLocks/>
          </p:cNvSpPr>
          <p:nvPr/>
        </p:nvSpPr>
        <p:spPr bwMode="auto">
          <a:xfrm>
            <a:off x="5749925" y="2613025"/>
            <a:ext cx="19081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ja-JP" altLang="en-US" sz="2400">
                <a:latin typeface="ヒラギノ角ゴ ProN W6" charset="0"/>
                <a:ea typeface="ＭＳ Ｐゴシック" panose="020B0600070205080204" pitchFamily="50" charset="-128"/>
                <a:cs typeface="ヒラギノ角ゴ ProN W6" charset="0"/>
                <a:sym typeface="ヒラギノ角ゴ ProN W6" charset="0"/>
              </a:rPr>
              <a:t>トレーニング</a:t>
            </a:r>
          </a:p>
        </p:txBody>
      </p:sp>
      <p:sp>
        <p:nvSpPr>
          <p:cNvPr id="26636" name="Rectangle 12">
            <a:extLst>
              <a:ext uri="{FF2B5EF4-FFF2-40B4-BE49-F238E27FC236}">
                <a16:creationId xmlns:a16="http://schemas.microsoft.com/office/drawing/2014/main" id="{2EBD27EC-45CD-20EE-8B22-5E635CD29CA6}"/>
              </a:ext>
            </a:extLst>
          </p:cNvPr>
          <p:cNvSpPr>
            <a:spLocks/>
          </p:cNvSpPr>
          <p:nvPr/>
        </p:nvSpPr>
        <p:spPr bwMode="auto">
          <a:xfrm>
            <a:off x="1876425" y="3302000"/>
            <a:ext cx="11017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~3</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ヶ月</a:t>
            </a:r>
          </a:p>
        </p:txBody>
      </p:sp>
      <p:pic>
        <p:nvPicPr>
          <p:cNvPr id="26637" name="Picture 13">
            <a:extLst>
              <a:ext uri="{FF2B5EF4-FFF2-40B4-BE49-F238E27FC236}">
                <a16:creationId xmlns:a16="http://schemas.microsoft.com/office/drawing/2014/main" id="{F1E67DC2-1FA6-4DEB-E212-EC2DAFB070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3071813"/>
            <a:ext cx="10668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6638" name="Rectangle 14">
            <a:extLst>
              <a:ext uri="{FF2B5EF4-FFF2-40B4-BE49-F238E27FC236}">
                <a16:creationId xmlns:a16="http://schemas.microsoft.com/office/drawing/2014/main" id="{462B90FE-A8CC-30BC-97CD-ADE3AB041658}"/>
              </a:ext>
            </a:extLst>
          </p:cNvPr>
          <p:cNvSpPr>
            <a:spLocks/>
          </p:cNvSpPr>
          <p:nvPr/>
        </p:nvSpPr>
        <p:spPr bwMode="auto">
          <a:xfrm>
            <a:off x="4051300" y="3289300"/>
            <a:ext cx="91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1</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週間</a:t>
            </a:r>
          </a:p>
        </p:txBody>
      </p:sp>
      <p:sp>
        <p:nvSpPr>
          <p:cNvPr id="26639" name="Rectangle 15">
            <a:extLst>
              <a:ext uri="{FF2B5EF4-FFF2-40B4-BE49-F238E27FC236}">
                <a16:creationId xmlns:a16="http://schemas.microsoft.com/office/drawing/2014/main" id="{D730409A-0BB1-D361-A0CC-BC9A3261A090}"/>
              </a:ext>
            </a:extLst>
          </p:cNvPr>
          <p:cNvSpPr>
            <a:spLocks/>
          </p:cNvSpPr>
          <p:nvPr/>
        </p:nvSpPr>
        <p:spPr bwMode="auto">
          <a:xfrm>
            <a:off x="6248400" y="3289300"/>
            <a:ext cx="91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type="none" w="med" len="med"/>
                <a:tailEnd type="none" w="med" len="med"/>
              </a14:hiddenLine>
            </a:ext>
          </a:extLst>
        </p:spPr>
        <p:txBody>
          <a:bodyPr wrap="none" lIns="0" tIns="0" rIns="0" bIns="0">
            <a:spAutoFit/>
          </a:bodyPr>
          <a:lstStyle>
            <a:lvl1pPr algn="l">
              <a:defRPr sz="1200">
                <a:solidFill>
                  <a:schemeClr val="tx1"/>
                </a:solidFill>
                <a:latin typeface="Gill Sans" charset="0"/>
              </a:defRPr>
            </a:lvl1pPr>
            <a:lvl2pPr algn="l">
              <a:defRPr sz="1200">
                <a:solidFill>
                  <a:schemeClr val="tx1"/>
                </a:solidFill>
                <a:latin typeface="Gill Sans" charset="0"/>
              </a:defRPr>
            </a:lvl2pPr>
            <a:lvl3pPr algn="l">
              <a:defRPr sz="1200">
                <a:solidFill>
                  <a:schemeClr val="tx1"/>
                </a:solidFill>
                <a:latin typeface="Gill Sans" charset="0"/>
              </a:defRPr>
            </a:lvl3pPr>
            <a:lvl4pPr algn="l">
              <a:defRPr sz="1200">
                <a:solidFill>
                  <a:schemeClr val="tx1"/>
                </a:solidFill>
                <a:latin typeface="Gill Sans" charset="0"/>
              </a:defRPr>
            </a:lvl4pPr>
            <a:lvl5pPr algn="l">
              <a:defRPr sz="1200">
                <a:solidFill>
                  <a:schemeClr val="tx1"/>
                </a:solidFill>
                <a:latin typeface="Gill Sans" charset="0"/>
              </a:defRPr>
            </a:lvl5pPr>
            <a:lvl6pPr fontAlgn="base">
              <a:spcBef>
                <a:spcPct val="0"/>
              </a:spcBef>
              <a:spcAft>
                <a:spcPct val="0"/>
              </a:spcAft>
              <a:defRPr sz="1200">
                <a:solidFill>
                  <a:schemeClr val="tx1"/>
                </a:solidFill>
                <a:latin typeface="Gill Sans" charset="0"/>
              </a:defRPr>
            </a:lvl6pPr>
            <a:lvl7pPr fontAlgn="base">
              <a:spcBef>
                <a:spcPct val="0"/>
              </a:spcBef>
              <a:spcAft>
                <a:spcPct val="0"/>
              </a:spcAft>
              <a:defRPr sz="1200">
                <a:solidFill>
                  <a:schemeClr val="tx1"/>
                </a:solidFill>
                <a:latin typeface="Gill Sans" charset="0"/>
              </a:defRPr>
            </a:lvl7pPr>
            <a:lvl8pPr fontAlgn="base">
              <a:spcBef>
                <a:spcPct val="0"/>
              </a:spcBef>
              <a:spcAft>
                <a:spcPct val="0"/>
              </a:spcAft>
              <a:defRPr sz="1200">
                <a:solidFill>
                  <a:schemeClr val="tx1"/>
                </a:solidFill>
                <a:latin typeface="Gill Sans" charset="0"/>
              </a:defRPr>
            </a:lvl8pPr>
            <a:lvl9pPr fontAlgn="base">
              <a:spcBef>
                <a:spcPct val="0"/>
              </a:spcBef>
              <a:spcAft>
                <a:spcPct val="0"/>
              </a:spcAft>
              <a:defRPr sz="1200">
                <a:solidFill>
                  <a:schemeClr val="tx1"/>
                </a:solidFill>
                <a:latin typeface="Gill Sans" charset="0"/>
              </a:defRPr>
            </a:lvl9pPr>
          </a:lstStyle>
          <a:p>
            <a:r>
              <a:rPr lang="en-US" altLang="ja-JP"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1</a:t>
            </a:r>
            <a:r>
              <a:rPr lang="ja-JP" altLang="en-US" sz="2400">
                <a:solidFill>
                  <a:srgbClr val="FFFFFF"/>
                </a:solidFill>
                <a:latin typeface="ヒラギノ角ゴ ProN W6" charset="0"/>
                <a:ea typeface="ＭＳ Ｐゴシック" panose="020B0600070205080204" pitchFamily="50" charset="-128"/>
                <a:cs typeface="ヒラギノ角ゴ ProN W6" charset="0"/>
                <a:sym typeface="ヒラギノ角ゴ ProN W6" charset="0"/>
              </a:rPr>
              <a:t>週間</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a:extLst>
              <a:ext uri="{FF2B5EF4-FFF2-40B4-BE49-F238E27FC236}">
                <a16:creationId xmlns:a16="http://schemas.microsoft.com/office/drawing/2014/main" id="{314E1046-6E50-C2AD-D0A8-ABAFF4F73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28674" name="Rectangle 2">
            <a:extLst>
              <a:ext uri="{FF2B5EF4-FFF2-40B4-BE49-F238E27FC236}">
                <a16:creationId xmlns:a16="http://schemas.microsoft.com/office/drawing/2014/main" id="{161B77E4-2419-36CF-2828-C12492FD53B5}"/>
              </a:ext>
            </a:extLst>
          </p:cNvPr>
          <p:cNvSpPr>
            <a:spLocks noChangeArrowheads="1"/>
          </p:cNvSpPr>
          <p:nvPr>
            <p:ph type="title"/>
          </p:nvPr>
        </p:nvSpPr>
        <p:spPr>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もっとくわしく</a:t>
            </a:r>
          </a:p>
        </p:txBody>
      </p:sp>
      <p:sp>
        <p:nvSpPr>
          <p:cNvPr id="28675" name="Rectangle 3">
            <a:extLst>
              <a:ext uri="{FF2B5EF4-FFF2-40B4-BE49-F238E27FC236}">
                <a16:creationId xmlns:a16="http://schemas.microsoft.com/office/drawing/2014/main" id="{F5E1D864-3E80-8DBA-19F6-FB2A2CEE76BD}"/>
              </a:ext>
            </a:extLst>
          </p:cNvPr>
          <p:cNvSpPr>
            <a:spLocks noChangeArrowheads="1"/>
          </p:cNvSpPr>
          <p:nvPr>
            <p:ph type="body" idx="1"/>
          </p:nvPr>
        </p:nvSpPr>
        <p:spPr>
          <a:ln/>
        </p:spPr>
        <p:txBody>
          <a:bodyPr/>
          <a:lstStyle/>
          <a:p>
            <a:pPr marL="304800" indent="-304800">
              <a:spcBef>
                <a:spcPct val="0"/>
              </a:spcBef>
            </a:pPr>
            <a:r>
              <a:rPr lang="en-US" altLang="ja-JP" u="sng">
                <a:solidFill>
                  <a:srgbClr val="0000FF"/>
                </a:solidFill>
                <a:ea typeface="ＭＳ Ｐゴシック" panose="020B0600070205080204" pitchFamily="50" charset="-128"/>
                <a:hlinkClick r:id="rId4"/>
              </a:rPr>
              <a:t>http://agilewarrior.wordpress.com</a:t>
            </a:r>
            <a:endParaRPr lang="en-US" altLang="ja-JP">
              <a:ea typeface="ＭＳ Ｐゴシック" panose="020B0600070205080204" pitchFamily="50" charset="-128"/>
            </a:endParaRPr>
          </a:p>
          <a:p>
            <a:pPr marL="304800" indent="-304800"/>
            <a:r>
              <a:rPr lang="ja-JP" altLang="en-US">
                <a:latin typeface="ヒラギノ角ゴ ProN W3" charset="0"/>
                <a:ea typeface="ＭＳ Ｐゴシック" panose="020B0600070205080204" pitchFamily="50" charset="-128"/>
                <a:sym typeface="ヒラギノ角ゴ ProN W3" charset="0"/>
              </a:rPr>
              <a:t>本を買ってね！</a:t>
            </a:r>
          </a:p>
          <a:p>
            <a:pPr marL="304800" indent="-304800"/>
            <a:endParaRPr lang="ja-JP" altLang="en-US">
              <a:ea typeface="ＭＳ Ｐゴシック" panose="020B0600070205080204" pitchFamily="50" charset="-128"/>
            </a:endParaRPr>
          </a:p>
          <a:p>
            <a:pPr marL="304800" indent="-304800"/>
            <a:r>
              <a:rPr lang="en-US" altLang="ja-JP">
                <a:ea typeface="ＭＳ Ｐゴシック" panose="020B0600070205080204" pitchFamily="50" charset="-128"/>
              </a:rPr>
              <a:t>Twitter:</a:t>
            </a:r>
          </a:p>
          <a:p>
            <a:pPr lvl="1"/>
            <a:r>
              <a:rPr lang="en-US" altLang="ja-JP">
                <a:ea typeface="ＭＳ Ｐゴシック" panose="020B0600070205080204" pitchFamily="50" charset="-128"/>
              </a:rPr>
              <a:t>@jrasmusson</a:t>
            </a:r>
          </a:p>
        </p:txBody>
      </p:sp>
      <p:pic>
        <p:nvPicPr>
          <p:cNvPr id="28676" name="Picture 4">
            <a:extLst>
              <a:ext uri="{FF2B5EF4-FFF2-40B4-BE49-F238E27FC236}">
                <a16:creationId xmlns:a16="http://schemas.microsoft.com/office/drawing/2014/main" id="{F1FD912D-712C-F46E-0C3B-5AF96F05B1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451100"/>
            <a:ext cx="2946400"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3">
            <a:extLst>
              <a:ext uri="{FF2B5EF4-FFF2-40B4-BE49-F238E27FC236}">
                <a16:creationId xmlns:a16="http://schemas.microsoft.com/office/drawing/2014/main" id="{FB11DA47-F814-7284-70E7-960BB0D9342E}"/>
              </a:ext>
            </a:extLst>
          </p:cNvPr>
          <p:cNvSpPr>
            <a:spLocks noGrp="1"/>
          </p:cNvSpPr>
          <p:nvPr>
            <p:ph type="sldNum" sz="quarter" idx="10"/>
          </p:nvPr>
        </p:nvSpPr>
        <p:spPr/>
        <p:txBody>
          <a:bodyPr/>
          <a:lstStyle/>
          <a:p>
            <a:fld id="{099990A1-B2B9-4C90-9663-758E221DB76B}" type="slidenum">
              <a:rPr lang="en-US" altLang="ja-JP"/>
              <a:pPr/>
              <a:t>15</a:t>
            </a:fld>
            <a:endParaRPr lang="en-US" altLang="ja-JP"/>
          </a:p>
        </p:txBody>
      </p:sp>
      <p:pic>
        <p:nvPicPr>
          <p:cNvPr id="30721" name="Picture 1">
            <a:extLst>
              <a:ext uri="{FF2B5EF4-FFF2-40B4-BE49-F238E27FC236}">
                <a16:creationId xmlns:a16="http://schemas.microsoft.com/office/drawing/2014/main" id="{905B44E6-E48B-F2C1-3E64-0A97328DF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6311900"/>
            <a:ext cx="1117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30722" name="Rectangle 2">
            <a:extLst>
              <a:ext uri="{FF2B5EF4-FFF2-40B4-BE49-F238E27FC236}">
                <a16:creationId xmlns:a16="http://schemas.microsoft.com/office/drawing/2014/main" id="{91FA3843-49A3-2DB3-9BA8-7747DC5D9A45}"/>
              </a:ext>
            </a:extLst>
          </p:cNvPr>
          <p:cNvSpPr>
            <a:spLocks noChangeArrowheads="1"/>
          </p:cNvSpPr>
          <p:nvPr>
            <p:ph type="title"/>
          </p:nvPr>
        </p:nvSpPr>
        <p:spPr>
          <a:xfrm>
            <a:off x="457200" y="20638"/>
            <a:ext cx="8229600" cy="1143000"/>
          </a:xfrm>
          <a:ln/>
        </p:spPr>
        <p:txBody>
          <a:bodyPr/>
          <a:lstStyle/>
          <a:p>
            <a:r>
              <a:rPr lang="ja-JP" altLang="en-US">
                <a:latin typeface="ヒラギノ角ゴ StdN W8" charset="0"/>
                <a:ea typeface="ＭＳ Ｐゴシック" panose="020B0600070205080204" pitchFamily="50" charset="-128"/>
                <a:cs typeface="ヒラギノ角ゴ StdN W8" charset="0"/>
                <a:sym typeface="ヒラギノ角ゴ StdN W8" charset="0"/>
              </a:rPr>
              <a:t>翻訳について</a:t>
            </a:r>
          </a:p>
        </p:txBody>
      </p:sp>
      <p:sp>
        <p:nvSpPr>
          <p:cNvPr id="30723" name="Rectangle 3">
            <a:extLst>
              <a:ext uri="{FF2B5EF4-FFF2-40B4-BE49-F238E27FC236}">
                <a16:creationId xmlns:a16="http://schemas.microsoft.com/office/drawing/2014/main" id="{9CC44B37-CED6-ACFF-5FB4-27E55942CE52}"/>
              </a:ext>
            </a:extLst>
          </p:cNvPr>
          <p:cNvSpPr>
            <a:spLocks noChangeArrowheads="1"/>
          </p:cNvSpPr>
          <p:nvPr>
            <p:ph type="body" idx="1"/>
          </p:nvPr>
        </p:nvSpPr>
        <p:spPr>
          <a:xfrm>
            <a:off x="457200" y="1169988"/>
            <a:ext cx="4114800" cy="5524500"/>
          </a:xfrm>
          <a:ln/>
        </p:spPr>
        <p:txBody>
          <a:bodyPr/>
          <a:lstStyle/>
          <a:p>
            <a:r>
              <a:rPr lang="en-US" altLang="ja-JP" sz="2200">
                <a:ea typeface="ＭＳ Ｐゴシック" panose="020B0600070205080204" pitchFamily="50" charset="-128"/>
              </a:rPr>
              <a:t>@kakutani </a:t>
            </a:r>
            <a:r>
              <a:rPr lang="ja-JP" altLang="en-US" sz="2200">
                <a:ea typeface="ＭＳ Ｐゴシック" panose="020B0600070205080204" pitchFamily="50" charset="-128"/>
              </a:rPr>
              <a:t>が訳しました</a:t>
            </a:r>
          </a:p>
          <a:p>
            <a:r>
              <a:rPr lang="ja-JP" altLang="en-US" sz="2200">
                <a:ea typeface="ＭＳ Ｐゴシック" panose="020B0600070205080204" pitchFamily="50" charset="-128"/>
              </a:rPr>
              <a:t>ライセンスは原文に準じます</a:t>
            </a:r>
            <a:r>
              <a:rPr lang="en-US" altLang="ja-JP" sz="2200">
                <a:ea typeface="ＭＳ Ｐゴシック" panose="020B0600070205080204" pitchFamily="50" charset="-128"/>
              </a:rPr>
              <a:t>(cc-by)</a:t>
            </a:r>
          </a:p>
          <a:p>
            <a:r>
              <a:rPr lang="en-US" altLang="ja-JP" sz="2200">
                <a:ea typeface="ＭＳ Ｐゴシック" panose="020B0600070205080204" pitchFamily="50" charset="-128"/>
              </a:rPr>
              <a:t>『</a:t>
            </a:r>
            <a:r>
              <a:rPr lang="ja-JP" altLang="en-US" sz="2200">
                <a:ea typeface="ＭＳ Ｐゴシック" panose="020B0600070205080204" pitchFamily="50" charset="-128"/>
              </a:rPr>
              <a:t>アジャイルサムライ</a:t>
            </a:r>
            <a:r>
              <a:rPr lang="en-US" altLang="ja-JP" sz="2200">
                <a:ea typeface="ＭＳ Ｐゴシック" panose="020B0600070205080204" pitchFamily="50" charset="-128"/>
              </a:rPr>
              <a:t>』</a:t>
            </a:r>
            <a:r>
              <a:rPr lang="ja-JP" altLang="en-US" sz="2200">
                <a:ea typeface="ＭＳ Ｐゴシック" panose="020B0600070205080204" pitchFamily="50" charset="-128"/>
              </a:rPr>
              <a:t>も買ってね </a:t>
            </a:r>
            <a:r>
              <a:rPr lang="en-US" altLang="ja-JP" sz="2200">
                <a:ea typeface="ＭＳ Ｐゴシック" panose="020B0600070205080204" pitchFamily="50" charset="-128"/>
              </a:rPr>
              <a:t>:)</a:t>
            </a:r>
          </a:p>
          <a:p>
            <a:pPr marL="742950" lvl="1"/>
            <a:r>
              <a:rPr lang="en-US" altLang="ja-JP" sz="1800" u="sng">
                <a:ea typeface="ＭＳ Ｐゴシック" panose="020B0600070205080204" pitchFamily="50" charset="-128"/>
                <a:hlinkClick r:id="rId3"/>
              </a:rPr>
              <a:t>http://www.amazon.co.jp/o/ASIN/4274068560/kakutani-22</a:t>
            </a:r>
            <a:endParaRPr lang="en-US" altLang="ja-JP" sz="1800">
              <a:ea typeface="ＭＳ Ｐゴシック" panose="020B0600070205080204" pitchFamily="50" charset="-128"/>
            </a:endParaRPr>
          </a:p>
          <a:p>
            <a:r>
              <a:rPr lang="en-US" altLang="ja-JP" sz="2200">
                <a:ea typeface="ＭＳ Ｐゴシック" panose="020B0600070205080204" pitchFamily="50" charset="-128"/>
              </a:rPr>
              <a:t>“</a:t>
            </a:r>
            <a:r>
              <a:rPr lang="ja-JP" altLang="en-US" sz="2200">
                <a:ea typeface="ＭＳ Ｐゴシック" panose="020B0600070205080204" pitchFamily="50" charset="-128"/>
              </a:rPr>
              <a:t>インセプションデッキ日本語版”を参考にしました </a:t>
            </a:r>
            <a:r>
              <a:rPr lang="en-US" altLang="ja-JP" sz="2200">
                <a:ea typeface="ＭＳ Ｐゴシック" panose="020B0600070205080204" pitchFamily="50" charset="-128"/>
              </a:rPr>
              <a:t>(thanks to ryuzee)</a:t>
            </a:r>
          </a:p>
          <a:p>
            <a:pPr marL="742950" lvl="1"/>
            <a:r>
              <a:rPr lang="en-US" altLang="ja-JP" sz="1800" u="sng">
                <a:ea typeface="ＭＳ Ｐゴシック" panose="020B0600070205080204" pitchFamily="50" charset="-128"/>
                <a:hlinkClick r:id="rId4"/>
              </a:rPr>
              <a:t>http://www.ryuzee.com/contents/blog/4009</a:t>
            </a:r>
            <a:endParaRPr lang="en-US" altLang="ja-JP" sz="1800" u="sng">
              <a:ea typeface="ＭＳ Ｐゴシック" panose="020B0600070205080204" pitchFamily="50" charset="-128"/>
            </a:endParaRPr>
          </a:p>
        </p:txBody>
      </p:sp>
      <p:pic>
        <p:nvPicPr>
          <p:cNvPr id="30724" name="Picture 4">
            <a:extLst>
              <a:ext uri="{FF2B5EF4-FFF2-40B4-BE49-F238E27FC236}">
                <a16:creationId xmlns:a16="http://schemas.microsoft.com/office/drawing/2014/main" id="{2B224D88-219A-70A1-F382-BFAB67C56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2538" y="939800"/>
            <a:ext cx="3500437" cy="4965700"/>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cSld>
  <p:clrMapOvr>
    <a:masterClrMapping/>
  </p:clrMapOvr>
  <p:transition/>
</p:sld>
</file>

<file path=ppt/theme/theme1.xml><?xml version="1.0" encoding="utf-8"?>
<a:theme xmlns:a="http://schemas.openxmlformats.org/drawingml/2006/main" name="Default - Title Slide">
  <a:themeElements>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 Title Slide">
      <a:majorFont>
        <a:latin typeface="Courier"/>
        <a:ea typeface=""/>
        <a:cs typeface="ヒラギノ角ゴ ProN W3"/>
      </a:majorFont>
      <a:minorFont>
        <a:latin typeface="Courier"/>
        <a:ea typeface=""/>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ja-JP" sz="4200" b="0" i="0" u="none" strike="noStrike" cap="none" normalizeH="0" baseline="0" smtClean="0">
            <a:ln>
              <a:noFill/>
            </a:ln>
            <a:solidFill>
              <a:srgbClr val="000000"/>
            </a:solidFill>
            <a:effectLst/>
            <a:latin typeface="Gill Sans"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ja-JP" sz="4200" b="0" i="0" u="none" strike="noStrike" cap="none" normalizeH="0" baseline="0" smtClean="0">
            <a:ln>
              <a:noFill/>
            </a:ln>
            <a:solidFill>
              <a:srgbClr val="000000"/>
            </a:solidFill>
            <a:effectLst/>
            <a:latin typeface="Gill Sans" charset="0"/>
            <a:cs typeface="ヒラギノ角ゴ ProN W3" charset="0"/>
            <a:sym typeface="Gill Sans" charset="0"/>
          </a:defRPr>
        </a:defPPr>
      </a:lstStyle>
    </a:lnDef>
  </a:objectDefaults>
  <a:extraClrSchemeLst>
    <a:extraClrScheme>
      <a:clrScheme name="Default -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 Title and Content">
  <a:themeElements>
    <a:clrScheme name="">
      <a:dk1>
        <a:srgbClr val="000000"/>
      </a:dk1>
      <a:lt1>
        <a:srgbClr val="FFFFFF"/>
      </a:lt1>
      <a:dk2>
        <a:srgbClr val="000000"/>
      </a:dk2>
      <a:lt2>
        <a:srgbClr val="000000"/>
      </a:lt2>
      <a:accent1>
        <a:srgbClr val="95B3D7"/>
      </a:accent1>
      <a:accent2>
        <a:srgbClr val="333399"/>
      </a:accent2>
      <a:accent3>
        <a:srgbClr val="FFFFFF"/>
      </a:accent3>
      <a:accent4>
        <a:srgbClr val="000000"/>
      </a:accent4>
      <a:accent5>
        <a:srgbClr val="C8D6E8"/>
      </a:accent5>
      <a:accent6>
        <a:srgbClr val="2D2D8A"/>
      </a:accent6>
      <a:hlink>
        <a:srgbClr val="009999"/>
      </a:hlink>
      <a:folHlink>
        <a:srgbClr val="99CC00"/>
      </a:folHlink>
    </a:clrScheme>
    <a:fontScheme name="Default - Title and Content">
      <a:majorFont>
        <a:latin typeface="Courier"/>
        <a:ea typeface=""/>
        <a:cs typeface="ヒラギノ角ゴ ProN W3"/>
      </a:majorFont>
      <a:minorFont>
        <a:latin typeface="Courier"/>
        <a:ea typeface=""/>
        <a:cs typeface="ヒラギノ角ゴ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ja-JP" sz="4200" b="0" i="0" u="none" strike="noStrike" cap="none" normalizeH="0" baseline="0" smtClean="0">
            <a:ln>
              <a:noFill/>
            </a:ln>
            <a:solidFill>
              <a:srgbClr val="000000"/>
            </a:solidFill>
            <a:effectLst/>
            <a:latin typeface="Gill Sans" charset="0"/>
            <a:cs typeface="ヒラギノ角ゴ ProN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ja-JP" sz="4200" b="0" i="0" u="none" strike="noStrike" cap="none" normalizeH="0" baseline="0" smtClean="0">
            <a:ln>
              <a:noFill/>
            </a:ln>
            <a:solidFill>
              <a:srgbClr val="000000"/>
            </a:solidFill>
            <a:effectLst/>
            <a:latin typeface="Gill Sans" charset="0"/>
            <a:cs typeface="ヒラギノ角ゴ ProN W3" charset="0"/>
            <a:sym typeface="Gill Sans" charset="0"/>
          </a:defRPr>
        </a:defPPr>
      </a:lstStyle>
    </a:lnDef>
  </a:objectDefaults>
  <a:extraClrSchemeLst>
    <a:extraClrScheme>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Pages>0</Pages>
  <Words>1217</Words>
  <Characters>0</Characters>
  <Application>Microsoft Office PowerPoint</Application>
  <PresentationFormat>画面に合わせる (4:3)</PresentationFormat>
  <Lines>0</Lines>
  <Paragraphs>165</Paragraphs>
  <Slides>15</Slides>
  <Notes>12</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15</vt:i4>
      </vt:variant>
    </vt:vector>
  </HeadingPairs>
  <TitlesOfParts>
    <vt:vector size="23" baseType="lpstr">
      <vt:lpstr>Gill Sans</vt:lpstr>
      <vt:lpstr>ヒラギノ角ゴ ProN W3</vt:lpstr>
      <vt:lpstr>Courier</vt:lpstr>
      <vt:lpstr>Arial</vt:lpstr>
      <vt:lpstr>ヒラギノ角ゴ StdN W8</vt:lpstr>
      <vt:lpstr>ヒラギノ角ゴ ProN W6</vt:lpstr>
      <vt:lpstr>Default - Title Slide</vt:lpstr>
      <vt:lpstr>Default - Title and Content</vt:lpstr>
      <vt:lpstr>アジャイル インセプションデッキ</vt:lpstr>
      <vt:lpstr>&lt;プロジェクトの名前&gt;</vt:lpstr>
      <vt:lpstr>我われはなぜここにいるのか</vt:lpstr>
      <vt:lpstr>エレベーターピッチ</vt:lpstr>
      <vt:lpstr>パッケージデザイン</vt:lpstr>
      <vt:lpstr>やらないことリスト</vt:lpstr>
      <vt:lpstr>プロジェクトコミュニティは...</vt:lpstr>
      <vt:lpstr>技術的な解決策の概要</vt:lpstr>
      <vt:lpstr>夜も眠れなくなるような問題は何だろう?</vt:lpstr>
      <vt:lpstr>俺たちの“Aチーム”</vt:lpstr>
      <vt:lpstr>期間を見極める</vt:lpstr>
      <vt:lpstr>トレードオフ・スライダー</vt:lpstr>
      <vt:lpstr>初回のリリースに必要なもの</vt:lpstr>
      <vt:lpstr>もっとくわしく</vt:lpstr>
      <vt:lpstr>翻訳について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&lt;Project name&gt;</dc:title>
  <dc:subject/>
  <dc:creator>Jonathan Rasmusson</dc:creator>
  <cp:keywords/>
  <dc:description/>
  <cp:lastModifiedBy>Katuyuki Kakigi</cp:lastModifiedBy>
  <cp:revision>1</cp:revision>
  <dcterms:modified xsi:type="dcterms:W3CDTF">2026-02-27T01:26:32Z</dcterms:modified>
</cp:coreProperties>
</file>