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 snapToGrid="0">
      <p:cViewPr varScale="1">
        <p:scale>
          <a:sx n="90" d="100"/>
          <a:sy n="90" d="100"/>
        </p:scale>
        <p:origin x="23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FA3B3-C440-73F3-755A-572AD4C7B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1FD3F-B341-BCE5-0BD8-46F3060DE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C75CE-E9D3-6AEA-7353-0CF6AA51A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4C8F-8BEC-8042-8185-DFFAEE0F8FBD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C40E0-AEC7-F16E-3412-DF18DEEDA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B5369-EA96-F4F9-100B-2D5FB856C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B8DB-40C1-4A4F-BD0D-269CA698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11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07000-C5CE-8675-2289-6182D3F08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599A5-1A7C-8648-F584-0574D338D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9C46B-8067-86E3-4512-227083267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4C8F-8BEC-8042-8185-DFFAEE0F8FBD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E6839-31D7-E9BD-0E3A-1F3BEBF40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7B3ED-3C99-E0FC-6ACD-20DD6638E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B8DB-40C1-4A4F-BD0D-269CA698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77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96FA8-C97D-6C71-DD9F-A393291E3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441564-C866-1E5D-335F-7DDCCED6E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2D201-8050-D451-E532-0B3E0BA7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4C8F-8BEC-8042-8185-DFFAEE0F8FBD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F1D0E-1255-F419-1061-CF7F7A63D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DEF31-38E1-4BCB-3643-C8696B615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B8DB-40C1-4A4F-BD0D-269CA698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783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EBE07-2FF7-080A-0976-14527344D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7A894-31AB-8FBA-757D-7D99250BD7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F3DD5-5DA0-FA31-59AB-2D6ECEBDC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83C88E-B7FC-47BF-D896-156455052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4C8F-8BEC-8042-8185-DFFAEE0F8FBD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043A1-BCB2-4062-787D-BAB483C05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F0563A-F9E2-E00D-32B9-654C5ED54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B8DB-40C1-4A4F-BD0D-269CA698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27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BB1FD-CEB3-E1E7-758B-33D58CB69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B9AAD-B462-A912-ED07-70F72F3B0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BC1B3-DDA0-5104-1E42-C3431C498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A62076-C07A-44EA-7FF9-0FA482D329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1BE6E6-D47A-DE77-669D-82DDEF4BF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8D5CD7-190B-C1CF-82B9-CF082D409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4C8F-8BEC-8042-8185-DFFAEE0F8FBD}" type="datetimeFigureOut">
              <a:rPr lang="en-US" smtClean="0"/>
              <a:t>2/13/23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291B2F-25CE-355B-6574-68F90B56B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FFD9A3-B73C-ADBE-D175-ACF863C46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B8DB-40C1-4A4F-BD0D-269CA698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07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70A5A-41FA-846E-5D23-58D522202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50BEE8-26ED-96DE-8B33-1E7E1EE9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4C8F-8BEC-8042-8185-DFFAEE0F8FBD}" type="datetimeFigureOut">
              <a:rPr lang="en-US" smtClean="0"/>
              <a:t>2/13/23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F6E44B-8658-1A00-B720-E03356E6E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30D54D-4A8B-382D-8A2C-2D65C9B44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B8DB-40C1-4A4F-BD0D-269CA698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46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1D0C17-B19C-5A2F-8626-680DA018F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4C8F-8BEC-8042-8185-DFFAEE0F8FBD}" type="datetimeFigureOut">
              <a:rPr lang="en-US" smtClean="0"/>
              <a:t>2/13/23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8754AB-34FC-4C0A-90BC-1986D7D2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B97B7-1C0F-9FE5-3998-DEAC49744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B8DB-40C1-4A4F-BD0D-269CA698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466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9F29D-0B04-0AFF-322E-D332E7D65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AEE6F-56FF-1BCC-CF49-E973857BC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414A4-BC81-0CE6-7AA0-4C452409B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756405-E60C-5151-3556-223C899DA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4C8F-8BEC-8042-8185-DFFAEE0F8FBD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5B191-4493-0511-F9A8-68B111C0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05C89C-D62B-5D9A-8EC4-E9B1FE071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B8DB-40C1-4A4F-BD0D-269CA698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14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5A43E-6973-3DD1-6422-93FFBCA21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51037E-4881-AF50-CA0A-38F30EF4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FFC51-8438-E322-3902-C1CD5808D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88CEA7-741E-3728-0660-8EE25E86C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4C8F-8BEC-8042-8185-DFFAEE0F8FBD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8AB2E-EEDB-3B4A-C895-6A924FB2D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56515-1561-A952-79F4-29980AA89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B8DB-40C1-4A4F-BD0D-269CA698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88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3F8CF-53DA-A969-9B50-1A3BB9D09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77B51-882D-3F1C-B433-B538D315C8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EF73A-4331-7E89-0E80-0905B9FB2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4C8F-8BEC-8042-8185-DFFAEE0F8FBD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4EAA5-5B4C-2E61-65E6-798A0FB1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1F94B-6EB5-17AC-0261-F7CA5A7DA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B8DB-40C1-4A4F-BD0D-269CA698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36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0F415C-8404-BFE8-BDD3-0A4A5EE05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F4CA22-1E50-2ED4-5418-BF5C88E25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5DF3E-5CB3-0447-9C67-8F01483D5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4C8F-8BEC-8042-8185-DFFAEE0F8FBD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BEF1E-77E3-7258-EA0C-3F31FA603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1E62D-0A19-C89A-1B58-D12D34437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9B8DB-40C1-4A4F-BD0D-269CA698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64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C569FE-5738-A727-225D-36586B3E0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DA5BE-E90A-F619-3763-31AD4696D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C606F-5C6B-FC18-C05E-7B6FF514D1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44C8F-8BEC-8042-8185-DFFAEE0F8FBD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16851-5303-EE9C-A567-81E4C17EB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0035E-4757-A44B-4914-28DFDEF527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9B8DB-40C1-4A4F-BD0D-269CA6981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63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DB7A-16C8-99CA-4546-32C8818E48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badi MT Condensed Light" panose="020B0306030101010103" pitchFamily="34" charset="77"/>
              </a:rPr>
              <a:t>Example 1</a:t>
            </a:r>
          </a:p>
        </p:txBody>
      </p:sp>
    </p:spTree>
    <p:extLst>
      <p:ext uri="{BB962C8B-B14F-4D97-AF65-F5344CB8AC3E}">
        <p14:creationId xmlns:p14="http://schemas.microsoft.com/office/powerpoint/2010/main" val="390289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DB7A-16C8-99CA-4546-32C8818E48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badi MT Condensed Light" panose="020B0306030101010103" pitchFamily="34" charset="77"/>
              </a:rPr>
              <a:t>Example 2</a:t>
            </a:r>
          </a:p>
        </p:txBody>
      </p:sp>
    </p:spTree>
    <p:extLst>
      <p:ext uri="{BB962C8B-B14F-4D97-AF65-F5344CB8AC3E}">
        <p14:creationId xmlns:p14="http://schemas.microsoft.com/office/powerpoint/2010/main" val="1110156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DB7A-16C8-99CA-4546-32C8818E48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badi MT Condensed Light" panose="020B0306030101010103" pitchFamily="34" charset="77"/>
              </a:rPr>
              <a:t>Example 3</a:t>
            </a:r>
          </a:p>
        </p:txBody>
      </p:sp>
    </p:spTree>
    <p:extLst>
      <p:ext uri="{BB962C8B-B14F-4D97-AF65-F5344CB8AC3E}">
        <p14:creationId xmlns:p14="http://schemas.microsoft.com/office/powerpoint/2010/main" val="720238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DB7A-16C8-99CA-4546-32C8818E48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badi MT Condensed Light" panose="020B0306030101010103" pitchFamily="34" charset="77"/>
              </a:rPr>
              <a:t>Example 4</a:t>
            </a:r>
          </a:p>
        </p:txBody>
      </p:sp>
    </p:spTree>
    <p:extLst>
      <p:ext uri="{BB962C8B-B14F-4D97-AF65-F5344CB8AC3E}">
        <p14:creationId xmlns:p14="http://schemas.microsoft.com/office/powerpoint/2010/main" val="4095974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DB7A-16C8-99CA-4546-32C8818E48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badi MT Condensed Light" panose="020B0306030101010103" pitchFamily="34" charset="77"/>
              </a:rPr>
              <a:t>Example 5</a:t>
            </a:r>
          </a:p>
        </p:txBody>
      </p:sp>
    </p:spTree>
    <p:extLst>
      <p:ext uri="{BB962C8B-B14F-4D97-AF65-F5344CB8AC3E}">
        <p14:creationId xmlns:p14="http://schemas.microsoft.com/office/powerpoint/2010/main" val="506375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DB7A-16C8-99CA-4546-32C8818E48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badi MT Condensed Light" panose="020B0306030101010103" pitchFamily="34" charset="77"/>
              </a:rPr>
              <a:t>Example 6</a:t>
            </a:r>
          </a:p>
        </p:txBody>
      </p:sp>
    </p:spTree>
    <p:extLst>
      <p:ext uri="{BB962C8B-B14F-4D97-AF65-F5344CB8AC3E}">
        <p14:creationId xmlns:p14="http://schemas.microsoft.com/office/powerpoint/2010/main" val="578537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DB7A-16C8-99CA-4546-32C8818E48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badi MT Condensed Light" panose="020B0306030101010103" pitchFamily="34" charset="77"/>
              </a:rPr>
              <a:t>Example 7</a:t>
            </a:r>
          </a:p>
        </p:txBody>
      </p:sp>
    </p:spTree>
    <p:extLst>
      <p:ext uri="{BB962C8B-B14F-4D97-AF65-F5344CB8AC3E}">
        <p14:creationId xmlns:p14="http://schemas.microsoft.com/office/powerpoint/2010/main" val="772463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DB7A-16C8-99CA-4546-32C8818E48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badi MT Condensed Light" panose="020B0306030101010103" pitchFamily="34" charset="77"/>
              </a:rPr>
              <a:t>Example 8</a:t>
            </a:r>
          </a:p>
        </p:txBody>
      </p:sp>
    </p:spTree>
    <p:extLst>
      <p:ext uri="{BB962C8B-B14F-4D97-AF65-F5344CB8AC3E}">
        <p14:creationId xmlns:p14="http://schemas.microsoft.com/office/powerpoint/2010/main" val="3989537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DB7A-16C8-99CA-4546-32C8818E48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badi MT Condensed Light" panose="020B0306030101010103" pitchFamily="34" charset="77"/>
              </a:rPr>
              <a:t>Example 9</a:t>
            </a:r>
          </a:p>
        </p:txBody>
      </p:sp>
    </p:spTree>
    <p:extLst>
      <p:ext uri="{BB962C8B-B14F-4D97-AF65-F5344CB8AC3E}">
        <p14:creationId xmlns:p14="http://schemas.microsoft.com/office/powerpoint/2010/main" val="222832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DB7A-16C8-99CA-4546-32C8818E48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badi MT Condensed Light" panose="020B0306030101010103" pitchFamily="34" charset="77"/>
              </a:rPr>
              <a:t>Example 10</a:t>
            </a:r>
          </a:p>
        </p:txBody>
      </p:sp>
    </p:spTree>
    <p:extLst>
      <p:ext uri="{BB962C8B-B14F-4D97-AF65-F5344CB8AC3E}">
        <p14:creationId xmlns:p14="http://schemas.microsoft.com/office/powerpoint/2010/main" val="1281191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DB7A-16C8-99CA-4546-32C8818E48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badi MT Condensed Light" panose="020B0306030101010103" pitchFamily="34" charset="77"/>
              </a:rPr>
              <a:t>Example 11</a:t>
            </a:r>
          </a:p>
        </p:txBody>
      </p:sp>
    </p:spTree>
    <p:extLst>
      <p:ext uri="{BB962C8B-B14F-4D97-AF65-F5344CB8AC3E}">
        <p14:creationId xmlns:p14="http://schemas.microsoft.com/office/powerpoint/2010/main" val="839596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DB7A-16C8-99CA-4546-32C8818E48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>
                <a:latin typeface="Abadi MT Condensed Light" panose="020B0306030101010103" pitchFamily="34" charset="77"/>
              </a:rPr>
              <a:t>Example 12</a:t>
            </a:r>
            <a:endParaRPr lang="en-US" b="1" dirty="0">
              <a:latin typeface="Abadi MT Condensed Light" panose="020B03060301010101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01230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</Words>
  <Application>Microsoft Macintosh PowerPoint</Application>
  <PresentationFormat>Widescreen</PresentationFormat>
  <Paragraphs>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Abadi MT Condensed Light</vt:lpstr>
      <vt:lpstr>Arial</vt:lpstr>
      <vt:lpstr>Calibri</vt:lpstr>
      <vt:lpstr>Calibri Light</vt:lpstr>
      <vt:lpstr>Office Theme 2013 - 2022</vt:lpstr>
      <vt:lpstr>Example 1</vt:lpstr>
      <vt:lpstr>Example 2</vt:lpstr>
      <vt:lpstr>Example 3</vt:lpstr>
      <vt:lpstr>Example 4</vt:lpstr>
      <vt:lpstr>Example 5</vt:lpstr>
      <vt:lpstr>Example 6</vt:lpstr>
      <vt:lpstr>Example 7</vt:lpstr>
      <vt:lpstr>Example 8</vt:lpstr>
      <vt:lpstr>Example 9</vt:lpstr>
      <vt:lpstr>Example 10</vt:lpstr>
      <vt:lpstr>Example 11</vt:lpstr>
      <vt:lpstr>Example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1</dc:title>
  <dc:creator>Owen Truong</dc:creator>
  <cp:lastModifiedBy>Owen Truong</cp:lastModifiedBy>
  <cp:revision>7</cp:revision>
  <dcterms:created xsi:type="dcterms:W3CDTF">2023-02-14T02:26:32Z</dcterms:created>
  <dcterms:modified xsi:type="dcterms:W3CDTF">2023-02-14T02:30:48Z</dcterms:modified>
</cp:coreProperties>
</file>