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-157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F9EA-064B-834D-844D-F6836C650245}" type="datetimeFigureOut">
              <a:rPr lang="en-US" smtClean="0"/>
              <a:t>12/12/15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76AF-F3D0-3246-86AD-B20B8EFAD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720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F9EA-064B-834D-844D-F6836C650245}" type="datetimeFigureOut">
              <a:rPr lang="en-US" smtClean="0"/>
              <a:t>12/12/15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76AF-F3D0-3246-86AD-B20B8EFAD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037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F9EA-064B-834D-844D-F6836C650245}" type="datetimeFigureOut">
              <a:rPr lang="en-US" smtClean="0"/>
              <a:t>12/12/15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76AF-F3D0-3246-86AD-B20B8EFAD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974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F9EA-064B-834D-844D-F6836C650245}" type="datetimeFigureOut">
              <a:rPr lang="en-US" smtClean="0"/>
              <a:t>12/12/15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76AF-F3D0-3246-86AD-B20B8EFAD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166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F9EA-064B-834D-844D-F6836C650245}" type="datetimeFigureOut">
              <a:rPr lang="en-US" smtClean="0"/>
              <a:t>12/12/15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76AF-F3D0-3246-86AD-B20B8EFAD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835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F9EA-064B-834D-844D-F6836C650245}" type="datetimeFigureOut">
              <a:rPr lang="en-US" smtClean="0"/>
              <a:t>12/12/15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76AF-F3D0-3246-86AD-B20B8EFAD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832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F9EA-064B-834D-844D-F6836C650245}" type="datetimeFigureOut">
              <a:rPr lang="en-US" smtClean="0"/>
              <a:t>12/12/15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76AF-F3D0-3246-86AD-B20B8EFAD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396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F9EA-064B-834D-844D-F6836C650245}" type="datetimeFigureOut">
              <a:rPr lang="en-US" smtClean="0"/>
              <a:t>12/12/15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76AF-F3D0-3246-86AD-B20B8EFAD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3357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F9EA-064B-834D-844D-F6836C650245}" type="datetimeFigureOut">
              <a:rPr lang="en-US" smtClean="0"/>
              <a:t>12/12/15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76AF-F3D0-3246-86AD-B20B8EFAD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7638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F9EA-064B-834D-844D-F6836C650245}" type="datetimeFigureOut">
              <a:rPr lang="en-US" smtClean="0"/>
              <a:t>12/12/15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76AF-F3D0-3246-86AD-B20B8EFAD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652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AF9EA-064B-834D-844D-F6836C650245}" type="datetimeFigureOut">
              <a:rPr lang="en-US" smtClean="0"/>
              <a:t>12/12/15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576AF-F3D0-3246-86AD-B20B8EFAD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392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AF9EA-064B-834D-844D-F6836C650245}" type="datetimeFigureOut">
              <a:rPr lang="en-US" smtClean="0"/>
              <a:t>12/12/15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576AF-F3D0-3246-86AD-B20B8EFAD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403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741118" y="1835491"/>
            <a:ext cx="2070771" cy="789493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IP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3741118" y="3062148"/>
            <a:ext cx="2070771" cy="789493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ID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741119" y="4463623"/>
            <a:ext cx="2070771" cy="789493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Username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3741117" y="5859379"/>
            <a:ext cx="2070771" cy="789493"/>
          </a:xfrm>
          <a:prstGeom prst="round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Connected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63055" y="73413"/>
            <a:ext cx="1715668" cy="58353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Cached IP?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63055" y="1582812"/>
            <a:ext cx="1715668" cy="58353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UPNP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11" name="Curved Connector 10"/>
          <p:cNvCxnSpPr>
            <a:stCxn id="8" idx="2"/>
            <a:endCxn id="9" idx="0"/>
          </p:cNvCxnSpPr>
          <p:nvPr/>
        </p:nvCxnSpPr>
        <p:spPr>
          <a:xfrm rot="5400000">
            <a:off x="1557959" y="1119881"/>
            <a:ext cx="925861" cy="12700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057623" y="991308"/>
            <a:ext cx="678673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</a:t>
            </a:r>
            <a:endParaRPr lang="en-US" dirty="0"/>
          </a:p>
        </p:txBody>
      </p:sp>
      <p:cxnSp>
        <p:nvCxnSpPr>
          <p:cNvPr id="15" name="Curved Connector 14"/>
          <p:cNvCxnSpPr>
            <a:stCxn id="8" idx="3"/>
            <a:endCxn id="4" idx="0"/>
          </p:cNvCxnSpPr>
          <p:nvPr/>
        </p:nvCxnSpPr>
        <p:spPr>
          <a:xfrm>
            <a:off x="2878723" y="365182"/>
            <a:ext cx="1897781" cy="1470309"/>
          </a:xfrm>
          <a:prstGeom prst="curvedConnector2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urved Connector 16"/>
          <p:cNvCxnSpPr>
            <a:stCxn id="9" idx="3"/>
            <a:endCxn id="4" idx="1"/>
          </p:cNvCxnSpPr>
          <p:nvPr/>
        </p:nvCxnSpPr>
        <p:spPr>
          <a:xfrm>
            <a:off x="2878723" y="1874581"/>
            <a:ext cx="862395" cy="355657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6258022" y="2221514"/>
            <a:ext cx="678673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6258022" y="1835491"/>
            <a:ext cx="1505540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 smtClean="0"/>
              <a:t>IP/</a:t>
            </a:r>
            <a:r>
              <a:rPr lang="en-US" dirty="0" err="1" smtClean="0"/>
              <a:t>api</a:t>
            </a:r>
            <a:r>
              <a:rPr lang="en-US" dirty="0" smtClean="0"/>
              <a:t>/</a:t>
            </a:r>
            <a:r>
              <a:rPr lang="en-US" dirty="0" err="1" smtClean="0"/>
              <a:t>config</a:t>
            </a:r>
            <a:r>
              <a:rPr lang="en-US" dirty="0" smtClean="0"/>
              <a:t>?</a:t>
            </a:r>
            <a:endParaRPr lang="en-US" dirty="0"/>
          </a:p>
        </p:txBody>
      </p:sp>
      <p:cxnSp>
        <p:nvCxnSpPr>
          <p:cNvPr id="21" name="Curved Connector 20"/>
          <p:cNvCxnSpPr>
            <a:stCxn id="9" idx="1"/>
            <a:endCxn id="13" idx="1"/>
          </p:cNvCxnSpPr>
          <p:nvPr/>
        </p:nvCxnSpPr>
        <p:spPr>
          <a:xfrm rot="10800000">
            <a:off x="1057623" y="1175975"/>
            <a:ext cx="105432" cy="698607"/>
          </a:xfrm>
          <a:prstGeom prst="curvedConnector3">
            <a:avLst>
              <a:gd name="adj1" fmla="val 805130"/>
            </a:avLst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168895" y="5567610"/>
            <a:ext cx="1715668" cy="58353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Create Username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211708" y="1271638"/>
            <a:ext cx="678673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Yes</a:t>
            </a:r>
            <a:endParaRPr lang="en-US" dirty="0"/>
          </a:p>
        </p:txBody>
      </p:sp>
      <p:cxnSp>
        <p:nvCxnSpPr>
          <p:cNvPr id="38" name="Curved Connector 37"/>
          <p:cNvCxnSpPr>
            <a:stCxn id="4" idx="3"/>
            <a:endCxn id="5" idx="0"/>
          </p:cNvCxnSpPr>
          <p:nvPr/>
        </p:nvCxnSpPr>
        <p:spPr>
          <a:xfrm flipH="1">
            <a:off x="4776504" y="2230238"/>
            <a:ext cx="1035385" cy="831910"/>
          </a:xfrm>
          <a:prstGeom prst="curvedConnector4">
            <a:avLst>
              <a:gd name="adj1" fmla="val -22079"/>
              <a:gd name="adj2" fmla="val 73725"/>
            </a:avLst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Curved Connector 40"/>
          <p:cNvCxnSpPr>
            <a:stCxn id="4" idx="2"/>
            <a:endCxn id="9" idx="1"/>
          </p:cNvCxnSpPr>
          <p:nvPr/>
        </p:nvCxnSpPr>
        <p:spPr>
          <a:xfrm rot="5400000" flipH="1">
            <a:off x="2594578" y="443059"/>
            <a:ext cx="750403" cy="3613449"/>
          </a:xfrm>
          <a:prstGeom prst="curvedConnector4">
            <a:avLst>
              <a:gd name="adj1" fmla="val -30464"/>
              <a:gd name="adj2" fmla="val 122157"/>
            </a:avLst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urved Connector 44"/>
          <p:cNvCxnSpPr>
            <a:stCxn id="5" idx="3"/>
            <a:endCxn id="6" idx="0"/>
          </p:cNvCxnSpPr>
          <p:nvPr/>
        </p:nvCxnSpPr>
        <p:spPr>
          <a:xfrm flipH="1">
            <a:off x="4776505" y="3456895"/>
            <a:ext cx="1035384" cy="1006728"/>
          </a:xfrm>
          <a:prstGeom prst="curvedConnector4">
            <a:avLst>
              <a:gd name="adj1" fmla="val -22079"/>
              <a:gd name="adj2" fmla="val 69605"/>
            </a:avLst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6258022" y="3417660"/>
            <a:ext cx="678673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6258022" y="3031637"/>
            <a:ext cx="2102446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 smtClean="0"/>
              <a:t>Username in Cache?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>
            <a:off x="6258023" y="4835798"/>
            <a:ext cx="678673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6258023" y="4436926"/>
            <a:ext cx="2390398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 smtClean="0"/>
              <a:t>Username Whitelisted?</a:t>
            </a:r>
            <a:endParaRPr lang="en-US" dirty="0"/>
          </a:p>
        </p:txBody>
      </p:sp>
      <p:cxnSp>
        <p:nvCxnSpPr>
          <p:cNvPr id="52" name="Curved Connector 51"/>
          <p:cNvCxnSpPr>
            <a:stCxn id="6" idx="3"/>
            <a:endCxn id="7" idx="0"/>
          </p:cNvCxnSpPr>
          <p:nvPr/>
        </p:nvCxnSpPr>
        <p:spPr>
          <a:xfrm flipH="1">
            <a:off x="4776503" y="4858370"/>
            <a:ext cx="1035387" cy="1001009"/>
          </a:xfrm>
          <a:prstGeom prst="curvedConnector4">
            <a:avLst>
              <a:gd name="adj1" fmla="val -22079"/>
              <a:gd name="adj2" fmla="val 69717"/>
            </a:avLst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Curved Connector 54"/>
          <p:cNvCxnSpPr>
            <a:stCxn id="6" idx="2"/>
            <a:endCxn id="22" idx="0"/>
          </p:cNvCxnSpPr>
          <p:nvPr/>
        </p:nvCxnSpPr>
        <p:spPr>
          <a:xfrm rot="5400000">
            <a:off x="3244370" y="4035475"/>
            <a:ext cx="314494" cy="2749776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Curved Connector 61"/>
          <p:cNvCxnSpPr>
            <a:stCxn id="22" idx="3"/>
            <a:endCxn id="7" idx="1"/>
          </p:cNvCxnSpPr>
          <p:nvPr/>
        </p:nvCxnSpPr>
        <p:spPr>
          <a:xfrm>
            <a:off x="2884563" y="5859379"/>
            <a:ext cx="856554" cy="394747"/>
          </a:xfrm>
          <a:prstGeom prst="curvedConnector3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Curved Connector 83"/>
          <p:cNvCxnSpPr>
            <a:stCxn id="5" idx="2"/>
            <a:endCxn id="22" idx="0"/>
          </p:cNvCxnSpPr>
          <p:nvPr/>
        </p:nvCxnSpPr>
        <p:spPr>
          <a:xfrm rot="5400000">
            <a:off x="2543633" y="3334738"/>
            <a:ext cx="1715969" cy="2749775"/>
          </a:xfrm>
          <a:prstGeom prst="curvedConnector3">
            <a:avLst>
              <a:gd name="adj1" fmla="val 15327"/>
            </a:avLst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Curved Connector 88"/>
          <p:cNvCxnSpPr>
            <a:stCxn id="13" idx="2"/>
            <a:endCxn id="9" idx="0"/>
          </p:cNvCxnSpPr>
          <p:nvPr/>
        </p:nvCxnSpPr>
        <p:spPr>
          <a:xfrm rot="16200000" flipH="1">
            <a:off x="1597838" y="1159761"/>
            <a:ext cx="222172" cy="623929"/>
          </a:xfrm>
          <a:prstGeom prst="curved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2872371" y="4190169"/>
            <a:ext cx="678673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2545227" y="6151148"/>
            <a:ext cx="678673" cy="369332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119" name="TextBox 118"/>
          <p:cNvSpPr txBox="1"/>
          <p:nvPr/>
        </p:nvSpPr>
        <p:spPr>
          <a:xfrm>
            <a:off x="6936696" y="4673704"/>
            <a:ext cx="1913429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 smtClean="0"/>
              <a:t>Via </a:t>
            </a:r>
            <a:r>
              <a:rPr lang="en-US" dirty="0" err="1" smtClean="0"/>
              <a:t>BridgeGetData</a:t>
            </a:r>
            <a:endParaRPr lang="en-US" dirty="0"/>
          </a:p>
        </p:txBody>
      </p:sp>
      <p:sp>
        <p:nvSpPr>
          <p:cNvPr id="120" name="TextBox 119"/>
          <p:cNvSpPr txBox="1"/>
          <p:nvPr/>
        </p:nvSpPr>
        <p:spPr>
          <a:xfrm>
            <a:off x="6734992" y="2045572"/>
            <a:ext cx="2069872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 smtClean="0"/>
              <a:t>Via </a:t>
            </a:r>
            <a:r>
              <a:rPr lang="en-US" dirty="0" err="1" smtClean="0"/>
              <a:t>BridgeGetConfig</a:t>
            </a:r>
            <a:endParaRPr lang="en-US" dirty="0"/>
          </a:p>
        </p:txBody>
      </p:sp>
      <p:sp>
        <p:nvSpPr>
          <p:cNvPr id="121" name="TextBox 120"/>
          <p:cNvSpPr txBox="1"/>
          <p:nvPr/>
        </p:nvSpPr>
        <p:spPr>
          <a:xfrm>
            <a:off x="6887392" y="3272229"/>
            <a:ext cx="2044287" cy="369332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r>
              <a:rPr lang="en-US" dirty="0" smtClean="0"/>
              <a:t>Via </a:t>
            </a:r>
            <a:r>
              <a:rPr lang="en-US" dirty="0" err="1" smtClean="0"/>
              <a:t>BridgeCache</a:t>
            </a:r>
            <a:r>
              <a:rPr lang="en-US" dirty="0" smtClean="0"/>
              <a:t>[ID]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89144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39</Words>
  <Application>Microsoft Macintosh PowerPoint</Application>
  <PresentationFormat>On-screen Show (4:3)</PresentationFormat>
  <Paragraphs>20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Arnd Brugman</dc:creator>
  <cp:lastModifiedBy>Arnd Brugman</cp:lastModifiedBy>
  <cp:revision>8</cp:revision>
  <dcterms:created xsi:type="dcterms:W3CDTF">2015-12-10T16:18:41Z</dcterms:created>
  <dcterms:modified xsi:type="dcterms:W3CDTF">2015-12-12T09:03:58Z</dcterms:modified>
</cp:coreProperties>
</file>