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1"/>
  </p:sldMasterIdLst>
  <p:notesMasterIdLst>
    <p:notesMasterId r:id="rId16"/>
  </p:notesMasterIdLst>
  <p:sldIdLst>
    <p:sldId id="256" r:id="rId2"/>
    <p:sldId id="366" r:id="rId3"/>
    <p:sldId id="286" r:id="rId4"/>
    <p:sldId id="394" r:id="rId5"/>
    <p:sldId id="397" r:id="rId6"/>
    <p:sldId id="358" r:id="rId7"/>
    <p:sldId id="378" r:id="rId8"/>
    <p:sldId id="363" r:id="rId9"/>
    <p:sldId id="360" r:id="rId10"/>
    <p:sldId id="353" r:id="rId11"/>
    <p:sldId id="398" r:id="rId12"/>
    <p:sldId id="337" r:id="rId13"/>
    <p:sldId id="317" r:id="rId14"/>
    <p:sldId id="399" r:id="rId15"/>
  </p:sldIdLst>
  <p:sldSz cx="12192000" cy="6858000"/>
  <p:notesSz cx="6858000" cy="9144000"/>
  <p:embeddedFontLst>
    <p:embeddedFont>
      <p:font typeface="Lora Medium" pitchFamily="2" charset="77"/>
      <p:regular r:id="rId17"/>
      <p:italic r:id="rId18"/>
    </p:embeddedFont>
    <p:embeddedFont>
      <p:font typeface="Lora SemiBold" pitchFamily="2" charset="77"/>
      <p:regular r:id="rId19"/>
      <p:bold r:id="rId20"/>
      <p:italic r:id="rId21"/>
      <p:boldItalic r:id="rId22"/>
    </p:embeddedFont>
    <p:embeddedFont>
      <p:font typeface="OpenAI Sans" panose="020B0004030202060203" pitchFamily="34" charset="77"/>
      <p:regular r:id="rId23"/>
      <p:bold r:id="rId24"/>
      <p:italic r:id="rId25"/>
      <p:boldItalic r:id="rId26"/>
    </p:embeddedFont>
    <p:embeddedFont>
      <p:font typeface="Roboto" panose="02000000000000000000" pitchFamily="2" charset="0"/>
      <p:regular r:id="rId27"/>
      <p:bold r:id="rId28"/>
      <p:italic r:id="rId29"/>
      <p:boldItalic r:id="rId30"/>
    </p:embeddedFont>
    <p:embeddedFont>
      <p:font typeface="Roboto Medium" panose="02000000000000000000" pitchFamily="2" charset="0"/>
      <p:regular r:id="rId31"/>
      <p:italic r:id="rId32"/>
    </p:embeddedFont>
    <p:embeddedFont>
      <p:font typeface="Roboto SemiBold" panose="02000000000000000000" pitchFamily="2" charset="0"/>
      <p:regular r:id="rId33"/>
      <p:bold r:id="rId34"/>
      <p:italic r:id="rId35"/>
      <p:boldItalic r:id="rId36"/>
    </p:embeddedFont>
    <p:embeddedFont>
      <p:font typeface="Roboto Serif 14pt" pitchFamily="2" charset="77"/>
      <p:regular r:id="rId37"/>
      <p:bold r:id="rId38"/>
      <p:italic r:id="rId39"/>
      <p:bold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2"/>
    <p:restoredTop sz="94658"/>
  </p:normalViewPr>
  <p:slideViewPr>
    <p:cSldViewPr snapToGrid="0">
      <p:cViewPr varScale="1">
        <p:scale>
          <a:sx n="116" d="100"/>
          <a:sy n="116" d="100"/>
        </p:scale>
        <p:origin x="1024"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font" Target="fonts/font23.fntdata"/><Relationship Id="rId21" Type="http://schemas.openxmlformats.org/officeDocument/2006/relationships/font" Target="fonts/font5.fntdata"/><Relationship Id="rId34" Type="http://schemas.openxmlformats.org/officeDocument/2006/relationships/font" Target="fonts/font18.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font" Target="fonts/font21.fntdata"/><Relationship Id="rId40" Type="http://schemas.openxmlformats.org/officeDocument/2006/relationships/font" Target="fonts/font2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font" Target="fonts/font22.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1.3821697687269586E-2"/>
          <c:y val="2.527575450117403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2455523605030237E-2"/>
          <c:y val="0.16727494328876974"/>
          <c:w val="0.89079564466982142"/>
          <c:h val="0.6966469621926457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1.6</c:v>
                </c:pt>
                <c:pt idx="1">
                  <c:v>2.2000000000000002</c:v>
                </c:pt>
                <c:pt idx="2">
                  <c:v>3.5</c:v>
                </c:pt>
                <c:pt idx="3">
                  <c:v>5.8</c:v>
                </c:pt>
              </c:numCache>
            </c:numRef>
          </c:val>
          <c:extLst>
            <c:ext xmlns:c16="http://schemas.microsoft.com/office/drawing/2014/chart" uri="{C3380CC4-5D6E-409C-BE32-E72D297353CC}">
              <c16:uniqueId val="{00000000-230A-0D4B-B6D2-57328A27E5E2}"/>
            </c:ext>
          </c:extLst>
        </c:ser>
        <c:dLbls>
          <c:showLegendKey val="0"/>
          <c:showVal val="0"/>
          <c:showCatName val="0"/>
          <c:showSerName val="0"/>
          <c:showPercent val="0"/>
          <c:showBubbleSize val="0"/>
        </c:dLbls>
        <c:gapWidth val="83"/>
        <c:axId val="1785928255"/>
        <c:axId val="1769229823"/>
      </c:barChart>
      <c:lineChart>
        <c:grouping val="standard"/>
        <c:varyColors val="0"/>
        <c:ser>
          <c:idx val="1"/>
          <c:order val="1"/>
          <c:tx>
            <c:strRef>
              <c:f>Sheet1!$C$1</c:f>
              <c:strCache>
                <c:ptCount val="1"/>
                <c:pt idx="0">
                  <c:v>Series 2</c:v>
                </c:pt>
              </c:strCache>
            </c:strRef>
          </c:tx>
          <c:spPr>
            <a:ln w="28575" cap="rnd">
              <a:solidFill>
                <a:schemeClr val="tx2">
                  <a:lumMod val="50000"/>
                  <a:lumOff val="50000"/>
                </a:schemeClr>
              </a:solidFill>
              <a:round/>
            </a:ln>
            <a:effectLst/>
          </c:spPr>
          <c:marker>
            <c:symbol val="circle"/>
            <c:size val="6"/>
            <c:spPr>
              <a:solidFill>
                <a:schemeClr val="tx2">
                  <a:lumMod val="50000"/>
                  <a:lumOff val="50000"/>
                </a:schemeClr>
              </a:solidFill>
              <a:ln w="9525">
                <a:solidFill>
                  <a:schemeClr val="tx2">
                    <a:lumMod val="50000"/>
                    <a:lumOff val="5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1.7</c:v>
                </c:pt>
                <c:pt idx="1">
                  <c:v>2.4</c:v>
                </c:pt>
                <c:pt idx="2">
                  <c:v>5</c:v>
                </c:pt>
                <c:pt idx="3">
                  <c:v>8</c:v>
                </c:pt>
              </c:numCache>
            </c:numRef>
          </c:val>
          <c:smooth val="0"/>
          <c:extLst>
            <c:ext xmlns:c16="http://schemas.microsoft.com/office/drawing/2014/chart" uri="{C3380CC4-5D6E-409C-BE32-E72D297353CC}">
              <c16:uniqueId val="{00000001-230A-0D4B-B6D2-57328A27E5E2}"/>
            </c:ext>
          </c:extLst>
        </c:ser>
        <c:dLbls>
          <c:showLegendKey val="0"/>
          <c:showVal val="0"/>
          <c:showCatName val="0"/>
          <c:showSerName val="0"/>
          <c:showPercent val="0"/>
          <c:showBubbleSize val="0"/>
        </c:dLbls>
        <c:marker val="1"/>
        <c:smooth val="0"/>
        <c:axId val="1785928255"/>
        <c:axId val="1769229823"/>
      </c:lineChart>
      <c:catAx>
        <c:axId val="178592825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69229823"/>
        <c:crosses val="autoZero"/>
        <c:auto val="1"/>
        <c:lblAlgn val="ctr"/>
        <c:lblOffset val="100"/>
        <c:noMultiLvlLbl val="0"/>
      </c:catAx>
      <c:valAx>
        <c:axId val="1769229823"/>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Helvetica Neue Medium" panose="02000503000000020004" pitchFamily="2" charset="0"/>
                <a:ea typeface="Helvetica Neue Medium" panose="02000503000000020004" pitchFamily="2" charset="0"/>
                <a:cs typeface="Helvetica Neue Medium" panose="02000503000000020004" pitchFamily="2" charset="0"/>
              </a:defRPr>
            </a:pPr>
            <a:endParaRPr lang="en-US"/>
          </a:p>
        </c:txPr>
        <c:crossAx val="1785928255"/>
        <c:crosses val="autoZero"/>
        <c:crossBetween val="between"/>
      </c:valAx>
      <c:spPr>
        <a:noFill/>
        <a:ln>
          <a:noFill/>
        </a:ln>
        <a:effectLst/>
      </c:spPr>
    </c:plotArea>
    <c:legend>
      <c:legendPos val="b"/>
      <c:layout>
        <c:manualLayout>
          <c:xMode val="edge"/>
          <c:yMode val="edge"/>
          <c:x val="0.58067453497943666"/>
          <c:y val="2.738737462131148E-2"/>
          <c:w val="0.39987338466900668"/>
          <c:h val="4.612394889586491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1.3821697687269586E-2"/>
          <c:y val="2.527575450117403E-2"/>
        </c:manualLayout>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8.2455523605030237E-2"/>
          <c:y val="0.16727494328876974"/>
          <c:w val="0.89079564466982142"/>
          <c:h val="0.6966469621926457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1.6</c:v>
                </c:pt>
                <c:pt idx="1">
                  <c:v>2.2000000000000002</c:v>
                </c:pt>
                <c:pt idx="2">
                  <c:v>3.5</c:v>
                </c:pt>
                <c:pt idx="3">
                  <c:v>5.8</c:v>
                </c:pt>
              </c:numCache>
            </c:numRef>
          </c:val>
          <c:extLst>
            <c:ext xmlns:c16="http://schemas.microsoft.com/office/drawing/2014/chart" uri="{C3380CC4-5D6E-409C-BE32-E72D297353CC}">
              <c16:uniqueId val="{00000000-230A-0D4B-B6D2-57328A27E5E2}"/>
            </c:ext>
          </c:extLst>
        </c:ser>
        <c:dLbls>
          <c:showLegendKey val="0"/>
          <c:showVal val="0"/>
          <c:showCatName val="0"/>
          <c:showSerName val="0"/>
          <c:showPercent val="0"/>
          <c:showBubbleSize val="0"/>
        </c:dLbls>
        <c:gapWidth val="83"/>
        <c:axId val="1785928255"/>
        <c:axId val="1769229823"/>
      </c:barChart>
      <c:lineChart>
        <c:grouping val="standard"/>
        <c:varyColors val="0"/>
        <c:ser>
          <c:idx val="1"/>
          <c:order val="1"/>
          <c:tx>
            <c:strRef>
              <c:f>Sheet1!$C$1</c:f>
              <c:strCache>
                <c:ptCount val="1"/>
                <c:pt idx="0">
                  <c:v>Series 2</c:v>
                </c:pt>
              </c:strCache>
            </c:strRef>
          </c:tx>
          <c:spPr>
            <a:ln w="28575" cap="rnd">
              <a:solidFill>
                <a:schemeClr val="tx2">
                  <a:lumMod val="50000"/>
                  <a:lumOff val="50000"/>
                </a:schemeClr>
              </a:solidFill>
              <a:round/>
            </a:ln>
            <a:effectLst/>
          </c:spPr>
          <c:marker>
            <c:symbol val="circle"/>
            <c:size val="6"/>
            <c:spPr>
              <a:solidFill>
                <a:schemeClr val="tx2">
                  <a:lumMod val="50000"/>
                  <a:lumOff val="50000"/>
                </a:schemeClr>
              </a:solidFill>
              <a:ln w="9525">
                <a:solidFill>
                  <a:schemeClr val="tx2">
                    <a:lumMod val="50000"/>
                    <a:lumOff val="5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1.7</c:v>
                </c:pt>
                <c:pt idx="1">
                  <c:v>2.4</c:v>
                </c:pt>
                <c:pt idx="2">
                  <c:v>5</c:v>
                </c:pt>
                <c:pt idx="3">
                  <c:v>8</c:v>
                </c:pt>
              </c:numCache>
            </c:numRef>
          </c:val>
          <c:smooth val="0"/>
          <c:extLst>
            <c:ext xmlns:c16="http://schemas.microsoft.com/office/drawing/2014/chart" uri="{C3380CC4-5D6E-409C-BE32-E72D297353CC}">
              <c16:uniqueId val="{00000001-230A-0D4B-B6D2-57328A27E5E2}"/>
            </c:ext>
          </c:extLst>
        </c:ser>
        <c:dLbls>
          <c:showLegendKey val="0"/>
          <c:showVal val="0"/>
          <c:showCatName val="0"/>
          <c:showSerName val="0"/>
          <c:showPercent val="0"/>
          <c:showBubbleSize val="0"/>
        </c:dLbls>
        <c:marker val="1"/>
        <c:smooth val="0"/>
        <c:axId val="1785928255"/>
        <c:axId val="1769229823"/>
      </c:lineChart>
      <c:catAx>
        <c:axId val="178592825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1769229823"/>
        <c:crosses val="autoZero"/>
        <c:auto val="1"/>
        <c:lblAlgn val="ctr"/>
        <c:lblOffset val="100"/>
        <c:noMultiLvlLbl val="0"/>
      </c:catAx>
      <c:valAx>
        <c:axId val="1769229823"/>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Helvetica Neue Medium" panose="02000503000000020004" pitchFamily="2" charset="0"/>
                <a:ea typeface="Helvetica Neue Medium" panose="02000503000000020004" pitchFamily="2" charset="0"/>
                <a:cs typeface="Helvetica Neue Medium" panose="02000503000000020004" pitchFamily="2" charset="0"/>
              </a:defRPr>
            </a:pPr>
            <a:endParaRPr lang="en-US"/>
          </a:p>
        </c:txPr>
        <c:crossAx val="1785928255"/>
        <c:crosses val="autoZero"/>
        <c:crossBetween val="between"/>
      </c:valAx>
      <c:spPr>
        <a:noFill/>
        <a:ln>
          <a:noFill/>
        </a:ln>
        <a:effectLst/>
      </c:spPr>
    </c:plotArea>
    <c:legend>
      <c:legendPos val="b"/>
      <c:layout>
        <c:manualLayout>
          <c:xMode val="edge"/>
          <c:yMode val="edge"/>
          <c:x val="0.58067453497943666"/>
          <c:y val="2.738737462131148E-2"/>
          <c:w val="0.39987338466900668"/>
          <c:h val="4.612394889586491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EC29E5-F646-1C4E-9C79-40608B34D03C}" type="datetimeFigureOut">
              <a:rPr lang="en-US" smtClean="0"/>
              <a:t>7/7/26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AAA0A2-FFE2-354C-9768-C35E42B6251D}" type="slidenum">
              <a:rPr lang="en-US" smtClean="0"/>
              <a:t>‹#›</a:t>
            </a:fld>
            <a:endParaRPr lang="en-US"/>
          </a:p>
        </p:txBody>
      </p:sp>
    </p:spTree>
    <p:extLst>
      <p:ext uri="{BB962C8B-B14F-4D97-AF65-F5344CB8AC3E}">
        <p14:creationId xmlns:p14="http://schemas.microsoft.com/office/powerpoint/2010/main" val="1991176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AAA0A2-FFE2-354C-9768-C35E42B6251D}" type="slidenum">
              <a:rPr lang="en-US" smtClean="0"/>
              <a:t>1</a:t>
            </a:fld>
            <a:endParaRPr lang="en-US"/>
          </a:p>
        </p:txBody>
      </p:sp>
    </p:spTree>
    <p:extLst>
      <p:ext uri="{BB962C8B-B14F-4D97-AF65-F5344CB8AC3E}">
        <p14:creationId xmlns:p14="http://schemas.microsoft.com/office/powerpoint/2010/main" val="3596334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E067008F-DEAC-B8F4-2359-205F6F195BA8}"/>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D0E8783A-C49B-DC37-27A0-5B583D55093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12AD1EB6-38FE-E70D-9542-BC488087ECE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94995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71054682-DD96-8E88-C2CA-AB1496CA8B18}"/>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F4203AA1-1C05-EDFC-35F9-DD3970DA608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DF80D632-F012-4540-2F11-B1545774C07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46200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660624CF-871F-6C1A-3A40-064D75817138}"/>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517905A2-2B1F-6EBD-F467-D5DA4CFF579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836FD638-E9DC-1F2D-C7CC-0F9E5672A59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4251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AD84C-D0F8-BA3C-FB72-70B27535FF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6D9C57-F2D4-0074-5E69-DF23767A5E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FC5DF4-FB2A-E8CB-7686-BDF529D24F5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BAF5558-A05B-DB2E-9D41-A1A56C32A34D}"/>
              </a:ext>
            </a:extLst>
          </p:cNvPr>
          <p:cNvSpPr>
            <a:spLocks noGrp="1"/>
          </p:cNvSpPr>
          <p:nvPr>
            <p:ph type="sldNum" sz="quarter" idx="5"/>
          </p:nvPr>
        </p:nvSpPr>
        <p:spPr/>
        <p:txBody>
          <a:bodyPr/>
          <a:lstStyle/>
          <a:p>
            <a:fld id="{F9AAA0A2-FFE2-354C-9768-C35E42B6251D}" type="slidenum">
              <a:rPr lang="en-US" smtClean="0"/>
              <a:t>14</a:t>
            </a:fld>
            <a:endParaRPr lang="en-US"/>
          </a:p>
        </p:txBody>
      </p:sp>
    </p:spTree>
    <p:extLst>
      <p:ext uri="{BB962C8B-B14F-4D97-AF65-F5344CB8AC3E}">
        <p14:creationId xmlns:p14="http://schemas.microsoft.com/office/powerpoint/2010/main" val="4206625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9AAA0A2-FFE2-354C-9768-C35E42B6251D}" type="slidenum">
              <a:rPr lang="en-US" smtClean="0"/>
              <a:t>2</a:t>
            </a:fld>
            <a:endParaRPr lang="en-US"/>
          </a:p>
        </p:txBody>
      </p:sp>
    </p:spTree>
    <p:extLst>
      <p:ext uri="{BB962C8B-B14F-4D97-AF65-F5344CB8AC3E}">
        <p14:creationId xmlns:p14="http://schemas.microsoft.com/office/powerpoint/2010/main" val="3561787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31f2634f057_2_6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FB72F921-54D6-E907-7BBA-A2D08F3DCA86}"/>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1DBDF75A-5C6A-7C74-D0A7-94385DBCACE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E2C6E797-3671-7C12-6FF8-CDD9BCC4DED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96960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E30C862B-049F-B436-7F35-91EE3D911DCC}"/>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9EF9CC9C-1F90-C4AD-F667-199F86F685D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58CD0644-321E-6D30-5913-BFF9A2B8E39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4021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CB30B3C1-D818-E0F9-1E40-85E862088E8D}"/>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33E18C8F-F2F8-56EA-C905-4B0E377B0BE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25ECFD9E-E6AC-EBEE-FC82-79604D288B6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4431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8CFF8FD1-F32C-FBBD-584A-C36FE0DF491E}"/>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C2432F26-92DC-62C8-ED09-AB1B1F5F551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3E256758-F923-3503-0236-6FA20A85D25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4701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8A5A6CCB-F299-ADEB-D492-5FE3101CBB0B}"/>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16137CCB-04A6-5F38-95AD-985416E1A4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D091A5E6-876C-B5D0-B6CE-ECBD1EA864A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1533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a:extLst>
            <a:ext uri="{FF2B5EF4-FFF2-40B4-BE49-F238E27FC236}">
              <a16:creationId xmlns:a16="http://schemas.microsoft.com/office/drawing/2014/main" id="{D2FA91CC-0B77-6DA0-1482-7083FF9F63F7}"/>
            </a:ext>
          </a:extLst>
        </p:cNvPr>
        <p:cNvGrpSpPr/>
        <p:nvPr/>
      </p:nvGrpSpPr>
      <p:grpSpPr>
        <a:xfrm>
          <a:off x="0" y="0"/>
          <a:ext cx="0" cy="0"/>
          <a:chOff x="0" y="0"/>
          <a:chExt cx="0" cy="0"/>
        </a:xfrm>
      </p:grpSpPr>
      <p:sp>
        <p:nvSpPr>
          <p:cNvPr id="529" name="Google Shape;529;g31f2634f057_2_64:notes">
            <a:extLst>
              <a:ext uri="{FF2B5EF4-FFF2-40B4-BE49-F238E27FC236}">
                <a16:creationId xmlns:a16="http://schemas.microsoft.com/office/drawing/2014/main" id="{FF79B991-DA38-9CBA-D34B-4F082108B24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1f2634f057_2_64:notes">
            <a:extLst>
              <a:ext uri="{FF2B5EF4-FFF2-40B4-BE49-F238E27FC236}">
                <a16:creationId xmlns:a16="http://schemas.microsoft.com/office/drawing/2014/main" id="{FA8076AB-FD4D-6EBD-3F87-066813F8006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0285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004A5-B645-655E-5362-4217D55892E1}"/>
              </a:ext>
            </a:extLst>
          </p:cNvPr>
          <p:cNvSpPr>
            <a:spLocks noGrp="1"/>
          </p:cNvSpPr>
          <p:nvPr>
            <p:ph type="ctrTitle"/>
          </p:nvPr>
        </p:nvSpPr>
        <p:spPr>
          <a:xfrm>
            <a:off x="393700" y="1041400"/>
            <a:ext cx="7493000" cy="2491490"/>
          </a:xfrm>
        </p:spPr>
        <p:txBody>
          <a:bodyPr anchor="b"/>
          <a:lstStyle>
            <a:lvl1pPr algn="l">
              <a:defRPr sz="6000" b="1" i="0">
                <a:latin typeface="Lora SemiBold" pitchFamily="2" charset="77"/>
              </a:defRPr>
            </a:lvl1pPr>
          </a:lstStyle>
          <a:p>
            <a:r>
              <a:rPr lang="en-US" dirty="0"/>
              <a:t>Click to edit Master title style</a:t>
            </a:r>
          </a:p>
        </p:txBody>
      </p:sp>
      <p:sp>
        <p:nvSpPr>
          <p:cNvPr id="3" name="Subtitle 2">
            <a:extLst>
              <a:ext uri="{FF2B5EF4-FFF2-40B4-BE49-F238E27FC236}">
                <a16:creationId xmlns:a16="http://schemas.microsoft.com/office/drawing/2014/main" id="{C57031B1-59B2-C235-9FDD-8050418A5FD8}"/>
              </a:ext>
            </a:extLst>
          </p:cNvPr>
          <p:cNvSpPr>
            <a:spLocks noGrp="1"/>
          </p:cNvSpPr>
          <p:nvPr>
            <p:ph type="subTitle" idx="1"/>
          </p:nvPr>
        </p:nvSpPr>
        <p:spPr>
          <a:xfrm>
            <a:off x="393700" y="4356100"/>
            <a:ext cx="5537200" cy="1638300"/>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81485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5E851FDE-9E0B-568C-1CBA-E72B86CC06ED}"/>
              </a:ext>
            </a:extLst>
          </p:cNvPr>
          <p:cNvSpPr>
            <a:spLocks noGrp="1"/>
          </p:cNvSpPr>
          <p:nvPr>
            <p:ph idx="1"/>
          </p:nvPr>
        </p:nvSpPr>
        <p:spPr>
          <a:xfrm>
            <a:off x="393700" y="2032000"/>
            <a:ext cx="11404600" cy="39624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29CCD18F-3BF6-A3EE-DAAE-66BD406D7E8D}"/>
              </a:ext>
            </a:extLst>
          </p:cNvPr>
          <p:cNvSpPr>
            <a:spLocks noGrp="1"/>
          </p:cNvSpPr>
          <p:nvPr>
            <p:ph type="ftr" sz="quarter" idx="3"/>
          </p:nvPr>
        </p:nvSpPr>
        <p:spPr>
          <a:xfrm>
            <a:off x="393699" y="6279294"/>
            <a:ext cx="8129411"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10" name="Slide Number Placeholder 5">
            <a:extLst>
              <a:ext uri="{FF2B5EF4-FFF2-40B4-BE49-F238E27FC236}">
                <a16:creationId xmlns:a16="http://schemas.microsoft.com/office/drawing/2014/main" id="{5186992D-ADA6-5A23-EBD5-6BEF0A2E61BA}"/>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
        <p:nvSpPr>
          <p:cNvPr id="2" name="Title Placeholder 1">
            <a:extLst>
              <a:ext uri="{FF2B5EF4-FFF2-40B4-BE49-F238E27FC236}">
                <a16:creationId xmlns:a16="http://schemas.microsoft.com/office/drawing/2014/main" id="{CDBB333F-FFCF-AA9E-7AC0-64DB02353FBC}"/>
              </a:ext>
            </a:extLst>
          </p:cNvPr>
          <p:cNvSpPr>
            <a:spLocks noGrp="1"/>
          </p:cNvSpPr>
          <p:nvPr>
            <p:ph type="title"/>
          </p:nvPr>
        </p:nvSpPr>
        <p:spPr>
          <a:xfrm>
            <a:off x="393700" y="344008"/>
            <a:ext cx="11404600" cy="1047491"/>
          </a:xfrm>
          <a:prstGeom prst="rect">
            <a:avLst/>
          </a:prstGeom>
        </p:spPr>
        <p:txBody>
          <a:bodyPr vert="horz" lIns="0" tIns="0" rIns="0" bIns="0" rtlCol="0" anchor="t">
            <a:normAutofit/>
          </a:bodyPr>
          <a:lstStyle/>
          <a:p>
            <a:r>
              <a:rPr lang="en-US" dirty="0"/>
              <a:t>Click to edit Master title style</a:t>
            </a:r>
          </a:p>
        </p:txBody>
      </p:sp>
    </p:spTree>
    <p:extLst>
      <p:ext uri="{BB962C8B-B14F-4D97-AF65-F5344CB8AC3E}">
        <p14:creationId xmlns:p14="http://schemas.microsoft.com/office/powerpoint/2010/main" val="2653353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4DCC3060-FADA-4310-30F9-24EC34B5AA87}"/>
              </a:ext>
            </a:extLst>
          </p:cNvPr>
          <p:cNvSpPr>
            <a:spLocks noGrp="1"/>
          </p:cNvSpPr>
          <p:nvPr>
            <p:ph idx="1"/>
          </p:nvPr>
        </p:nvSpPr>
        <p:spPr>
          <a:xfrm>
            <a:off x="393700" y="2032000"/>
            <a:ext cx="5537200" cy="39624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19E7B047-08E6-29C1-F101-C084D555AACC}"/>
              </a:ext>
            </a:extLst>
          </p:cNvPr>
          <p:cNvSpPr>
            <a:spLocks noGrp="1"/>
          </p:cNvSpPr>
          <p:nvPr>
            <p:ph type="ftr" sz="quarter" idx="3"/>
          </p:nvPr>
        </p:nvSpPr>
        <p:spPr>
          <a:xfrm>
            <a:off x="393700" y="6279294"/>
            <a:ext cx="8705144"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11" name="Slide Number Placeholder 5">
            <a:extLst>
              <a:ext uri="{FF2B5EF4-FFF2-40B4-BE49-F238E27FC236}">
                <a16:creationId xmlns:a16="http://schemas.microsoft.com/office/drawing/2014/main" id="{3DE564C6-8AA0-935D-A919-07AFA15B335B}"/>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
        <p:nvSpPr>
          <p:cNvPr id="12" name="Text Placeholder 2">
            <a:extLst>
              <a:ext uri="{FF2B5EF4-FFF2-40B4-BE49-F238E27FC236}">
                <a16:creationId xmlns:a16="http://schemas.microsoft.com/office/drawing/2014/main" id="{4ABE46D3-8F05-1C7F-3EC7-20BFCC76C251}"/>
              </a:ext>
            </a:extLst>
          </p:cNvPr>
          <p:cNvSpPr>
            <a:spLocks noGrp="1"/>
          </p:cNvSpPr>
          <p:nvPr>
            <p:ph idx="10"/>
          </p:nvPr>
        </p:nvSpPr>
        <p:spPr>
          <a:xfrm>
            <a:off x="6256618" y="2032000"/>
            <a:ext cx="5537200" cy="39624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739D2C21-36BF-25E7-8E97-1D17F313F7AF}"/>
              </a:ext>
            </a:extLst>
          </p:cNvPr>
          <p:cNvSpPr>
            <a:spLocks noGrp="1"/>
          </p:cNvSpPr>
          <p:nvPr>
            <p:ph type="title"/>
          </p:nvPr>
        </p:nvSpPr>
        <p:spPr>
          <a:xfrm>
            <a:off x="393700" y="344008"/>
            <a:ext cx="11404600" cy="1047491"/>
          </a:xfrm>
          <a:prstGeom prst="rect">
            <a:avLst/>
          </a:prstGeom>
        </p:spPr>
        <p:txBody>
          <a:bodyPr vert="horz" lIns="0" tIns="0" rIns="0" bIns="0" rtlCol="0" anchor="t">
            <a:normAutofit/>
          </a:bodyPr>
          <a:lstStyle/>
          <a:p>
            <a:r>
              <a:rPr lang="en-US" dirty="0"/>
              <a:t>Click to edit Master title style</a:t>
            </a:r>
          </a:p>
        </p:txBody>
      </p:sp>
    </p:spTree>
    <p:extLst>
      <p:ext uri="{BB962C8B-B14F-4D97-AF65-F5344CB8AC3E}">
        <p14:creationId xmlns:p14="http://schemas.microsoft.com/office/powerpoint/2010/main" val="980732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F7D12C6-B3BC-2F80-A661-00CC228193B5}"/>
              </a:ext>
            </a:extLst>
          </p:cNvPr>
          <p:cNvSpPr>
            <a:spLocks noGrp="1"/>
          </p:cNvSpPr>
          <p:nvPr>
            <p:ph idx="1"/>
          </p:nvPr>
        </p:nvSpPr>
        <p:spPr>
          <a:xfrm>
            <a:off x="393700" y="2032000"/>
            <a:ext cx="3568700" cy="39624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Footer Placeholder 4">
            <a:extLst>
              <a:ext uri="{FF2B5EF4-FFF2-40B4-BE49-F238E27FC236}">
                <a16:creationId xmlns:a16="http://schemas.microsoft.com/office/drawing/2014/main" id="{0682803B-B799-370F-B1B9-EB49CCB10A11}"/>
              </a:ext>
            </a:extLst>
          </p:cNvPr>
          <p:cNvSpPr>
            <a:spLocks noGrp="1"/>
          </p:cNvSpPr>
          <p:nvPr>
            <p:ph type="ftr" sz="quarter" idx="3"/>
          </p:nvPr>
        </p:nvSpPr>
        <p:spPr>
          <a:xfrm>
            <a:off x="393700" y="6279294"/>
            <a:ext cx="7493000"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13" name="Slide Number Placeholder 5">
            <a:extLst>
              <a:ext uri="{FF2B5EF4-FFF2-40B4-BE49-F238E27FC236}">
                <a16:creationId xmlns:a16="http://schemas.microsoft.com/office/drawing/2014/main" id="{AFE26095-B1FD-5C7C-C8D6-78ABF739DCBA}"/>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
        <p:nvSpPr>
          <p:cNvPr id="14" name="Text Placeholder 2">
            <a:extLst>
              <a:ext uri="{FF2B5EF4-FFF2-40B4-BE49-F238E27FC236}">
                <a16:creationId xmlns:a16="http://schemas.microsoft.com/office/drawing/2014/main" id="{80E090C5-E6C8-92F2-E8C2-A840B8F1807D}"/>
              </a:ext>
            </a:extLst>
          </p:cNvPr>
          <p:cNvSpPr>
            <a:spLocks noGrp="1"/>
          </p:cNvSpPr>
          <p:nvPr>
            <p:ph idx="10"/>
          </p:nvPr>
        </p:nvSpPr>
        <p:spPr>
          <a:xfrm>
            <a:off x="4318000" y="2032000"/>
            <a:ext cx="3568700" cy="39624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2">
            <a:extLst>
              <a:ext uri="{FF2B5EF4-FFF2-40B4-BE49-F238E27FC236}">
                <a16:creationId xmlns:a16="http://schemas.microsoft.com/office/drawing/2014/main" id="{0C6D2D15-AEC2-9F99-316F-C37AF863965D}"/>
              </a:ext>
            </a:extLst>
          </p:cNvPr>
          <p:cNvSpPr>
            <a:spLocks noGrp="1"/>
          </p:cNvSpPr>
          <p:nvPr>
            <p:ph idx="11"/>
          </p:nvPr>
        </p:nvSpPr>
        <p:spPr>
          <a:xfrm>
            <a:off x="8232273" y="2032000"/>
            <a:ext cx="3568700" cy="39624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a:extLst>
              <a:ext uri="{FF2B5EF4-FFF2-40B4-BE49-F238E27FC236}">
                <a16:creationId xmlns:a16="http://schemas.microsoft.com/office/drawing/2014/main" id="{EC59174D-4FF5-0FD8-FE78-F71A39E187AE}"/>
              </a:ext>
            </a:extLst>
          </p:cNvPr>
          <p:cNvSpPr>
            <a:spLocks noGrp="1"/>
          </p:cNvSpPr>
          <p:nvPr>
            <p:ph type="title"/>
          </p:nvPr>
        </p:nvSpPr>
        <p:spPr>
          <a:xfrm>
            <a:off x="393700" y="344008"/>
            <a:ext cx="11404600" cy="1047491"/>
          </a:xfrm>
          <a:prstGeom prst="rect">
            <a:avLst/>
          </a:prstGeom>
        </p:spPr>
        <p:txBody>
          <a:bodyPr vert="horz" lIns="0" tIns="0" rIns="0" bIns="0" rtlCol="0" anchor="t">
            <a:normAutofit/>
          </a:bodyPr>
          <a:lstStyle/>
          <a:p>
            <a:r>
              <a:rPr lang="en-US" dirty="0"/>
              <a:t>Click to edit Master title style</a:t>
            </a:r>
          </a:p>
        </p:txBody>
      </p:sp>
    </p:spTree>
    <p:extLst>
      <p:ext uri="{BB962C8B-B14F-4D97-AF65-F5344CB8AC3E}">
        <p14:creationId xmlns:p14="http://schemas.microsoft.com/office/powerpoint/2010/main" val="3840011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F7D12C6-B3BC-2F80-A661-00CC228193B5}"/>
              </a:ext>
            </a:extLst>
          </p:cNvPr>
          <p:cNvSpPr>
            <a:spLocks noGrp="1"/>
          </p:cNvSpPr>
          <p:nvPr>
            <p:ph idx="1"/>
          </p:nvPr>
        </p:nvSpPr>
        <p:spPr>
          <a:xfrm>
            <a:off x="393700" y="4826000"/>
            <a:ext cx="2595934" cy="1168400"/>
          </a:xfrm>
          <a:prstGeom prst="rect">
            <a:avLst/>
          </a:prstGeom>
        </p:spPr>
        <p:txBody>
          <a:bodyPr vert="horz" lIns="0" tIns="0" rIns="0" bIns="0" rtlCol="0">
            <a:normAutofit/>
          </a:bodyPr>
          <a:lstStyle>
            <a:lvl1pPr>
              <a:buNone/>
              <a:defRPr sz="1600"/>
            </a:lvl1pPr>
            <a:lvl2pPr>
              <a:buNone/>
              <a:defRPr sz="1600"/>
            </a:lvl2pPr>
            <a:lvl3pPr>
              <a:buNone/>
              <a:defRPr sz="1600"/>
            </a:lvl3pPr>
            <a:lvl4pPr>
              <a:buNone/>
              <a:defRPr sz="1600"/>
            </a:lvl4pPr>
            <a:lvl5pPr>
              <a:buNone/>
              <a:defRPr sz="1600"/>
            </a:lvl5pPr>
          </a:lstStyle>
          <a:p>
            <a:pPr lvl="0"/>
            <a:r>
              <a:rPr lang="en-US" dirty="0"/>
              <a:t>Click to edit Master</a:t>
            </a:r>
          </a:p>
        </p:txBody>
      </p:sp>
      <p:sp>
        <p:nvSpPr>
          <p:cNvPr id="12" name="Footer Placeholder 4">
            <a:extLst>
              <a:ext uri="{FF2B5EF4-FFF2-40B4-BE49-F238E27FC236}">
                <a16:creationId xmlns:a16="http://schemas.microsoft.com/office/drawing/2014/main" id="{0682803B-B799-370F-B1B9-EB49CCB10A11}"/>
              </a:ext>
            </a:extLst>
          </p:cNvPr>
          <p:cNvSpPr>
            <a:spLocks noGrp="1"/>
          </p:cNvSpPr>
          <p:nvPr>
            <p:ph type="ftr" sz="quarter" idx="3"/>
          </p:nvPr>
        </p:nvSpPr>
        <p:spPr>
          <a:xfrm>
            <a:off x="393699" y="6279294"/>
            <a:ext cx="8466647"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13" name="Slide Number Placeholder 5">
            <a:extLst>
              <a:ext uri="{FF2B5EF4-FFF2-40B4-BE49-F238E27FC236}">
                <a16:creationId xmlns:a16="http://schemas.microsoft.com/office/drawing/2014/main" id="{AFE26095-B1FD-5C7C-C8D6-78ABF739DCBA}"/>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
        <p:nvSpPr>
          <p:cNvPr id="2" name="Title Placeholder 1">
            <a:extLst>
              <a:ext uri="{FF2B5EF4-FFF2-40B4-BE49-F238E27FC236}">
                <a16:creationId xmlns:a16="http://schemas.microsoft.com/office/drawing/2014/main" id="{EC59174D-4FF5-0FD8-FE78-F71A39E187AE}"/>
              </a:ext>
            </a:extLst>
          </p:cNvPr>
          <p:cNvSpPr>
            <a:spLocks noGrp="1"/>
          </p:cNvSpPr>
          <p:nvPr>
            <p:ph type="title"/>
          </p:nvPr>
        </p:nvSpPr>
        <p:spPr>
          <a:xfrm>
            <a:off x="393700" y="344008"/>
            <a:ext cx="11404600" cy="1047491"/>
          </a:xfrm>
          <a:prstGeom prst="rect">
            <a:avLst/>
          </a:prstGeom>
        </p:spPr>
        <p:txBody>
          <a:bodyPr vert="horz" lIns="0" tIns="0" rIns="0" bIns="0" rtlCol="0" anchor="t">
            <a:normAutofit/>
          </a:bodyPr>
          <a:lstStyle/>
          <a:p>
            <a:r>
              <a:rPr lang="en-US" dirty="0"/>
              <a:t>Click to edit Master title style</a:t>
            </a:r>
          </a:p>
        </p:txBody>
      </p:sp>
      <p:sp>
        <p:nvSpPr>
          <p:cNvPr id="8" name="Text Placeholder 7">
            <a:extLst>
              <a:ext uri="{FF2B5EF4-FFF2-40B4-BE49-F238E27FC236}">
                <a16:creationId xmlns:a16="http://schemas.microsoft.com/office/drawing/2014/main" id="{4F70A9DA-D783-0627-3166-E13B68C2ADAC}"/>
              </a:ext>
            </a:extLst>
          </p:cNvPr>
          <p:cNvSpPr>
            <a:spLocks noGrp="1"/>
          </p:cNvSpPr>
          <p:nvPr>
            <p:ph type="body" sz="quarter" idx="12"/>
          </p:nvPr>
        </p:nvSpPr>
        <p:spPr>
          <a:xfrm>
            <a:off x="3334966" y="4826000"/>
            <a:ext cx="2595934" cy="1168400"/>
          </a:xfrm>
        </p:spPr>
        <p:txBody>
          <a:bodyPr/>
          <a:lstStyle>
            <a:lvl1pPr>
              <a:buNone/>
              <a:defRPr sz="1800"/>
            </a:lvl1pPr>
            <a:lvl2pPr>
              <a:buNone/>
              <a:defRPr sz="1800"/>
            </a:lvl2pPr>
            <a:lvl3pPr>
              <a:buNone/>
              <a:defRPr sz="1800"/>
            </a:lvl3pPr>
            <a:lvl4pPr>
              <a:buNone/>
              <a:defRPr sz="1800"/>
            </a:lvl4pPr>
            <a:lvl5pPr>
              <a:buNone/>
              <a:defRPr sz="1800"/>
            </a:lvl5pPr>
          </a:lstStyle>
          <a:p>
            <a:pPr lvl="0"/>
            <a:r>
              <a:rPr lang="en-US" dirty="0"/>
              <a:t>Click to edit Master</a:t>
            </a:r>
          </a:p>
        </p:txBody>
      </p:sp>
      <p:sp>
        <p:nvSpPr>
          <p:cNvPr id="9" name="Text Placeholder 2">
            <a:extLst>
              <a:ext uri="{FF2B5EF4-FFF2-40B4-BE49-F238E27FC236}">
                <a16:creationId xmlns:a16="http://schemas.microsoft.com/office/drawing/2014/main" id="{75BF2647-8E8C-CAEE-896D-0E1567AF7E99}"/>
              </a:ext>
            </a:extLst>
          </p:cNvPr>
          <p:cNvSpPr>
            <a:spLocks noGrp="1"/>
          </p:cNvSpPr>
          <p:nvPr>
            <p:ph idx="13"/>
          </p:nvPr>
        </p:nvSpPr>
        <p:spPr>
          <a:xfrm>
            <a:off x="6264413" y="4826000"/>
            <a:ext cx="2595934" cy="1168400"/>
          </a:xfrm>
          <a:prstGeom prst="rect">
            <a:avLst/>
          </a:prstGeom>
        </p:spPr>
        <p:txBody>
          <a:bodyPr vert="horz" lIns="0" tIns="0" rIns="0" bIns="0" rtlCol="0">
            <a:normAutofit/>
          </a:bodyPr>
          <a:lstStyle>
            <a:lvl1pPr>
              <a:buNone/>
              <a:defRPr sz="1600"/>
            </a:lvl1pPr>
            <a:lvl2pPr>
              <a:buNone/>
              <a:defRPr sz="1600"/>
            </a:lvl2pPr>
            <a:lvl3pPr>
              <a:buNone/>
              <a:defRPr sz="1600"/>
            </a:lvl3pPr>
            <a:lvl4pPr>
              <a:buNone/>
              <a:defRPr sz="1600"/>
            </a:lvl4pPr>
            <a:lvl5pPr>
              <a:buNone/>
              <a:defRPr sz="1600"/>
            </a:lvl5pPr>
          </a:lstStyle>
          <a:p>
            <a:pPr lvl="0"/>
            <a:r>
              <a:rPr lang="en-US" dirty="0"/>
              <a:t>Click to edit Master</a:t>
            </a:r>
          </a:p>
        </p:txBody>
      </p:sp>
      <p:sp>
        <p:nvSpPr>
          <p:cNvPr id="10" name="Text Placeholder 7">
            <a:extLst>
              <a:ext uri="{FF2B5EF4-FFF2-40B4-BE49-F238E27FC236}">
                <a16:creationId xmlns:a16="http://schemas.microsoft.com/office/drawing/2014/main" id="{37C6F143-221A-9959-8FBA-B9B1DB6602D0}"/>
              </a:ext>
            </a:extLst>
          </p:cNvPr>
          <p:cNvSpPr>
            <a:spLocks noGrp="1"/>
          </p:cNvSpPr>
          <p:nvPr>
            <p:ph type="body" sz="quarter" idx="14"/>
          </p:nvPr>
        </p:nvSpPr>
        <p:spPr>
          <a:xfrm>
            <a:off x="9205679" y="4826000"/>
            <a:ext cx="2595934" cy="1168400"/>
          </a:xfrm>
        </p:spPr>
        <p:txBody>
          <a:bodyPr/>
          <a:lstStyle>
            <a:lvl1pPr>
              <a:buNone/>
              <a:defRPr sz="1800"/>
            </a:lvl1pPr>
            <a:lvl2pPr>
              <a:buNone/>
              <a:defRPr sz="1800"/>
            </a:lvl2pPr>
            <a:lvl3pPr>
              <a:buNone/>
              <a:defRPr sz="1800"/>
            </a:lvl3pPr>
            <a:lvl4pPr>
              <a:buNone/>
              <a:defRPr sz="1800"/>
            </a:lvl4pPr>
            <a:lvl5pPr>
              <a:buNone/>
              <a:defRPr sz="1800"/>
            </a:lvl5pPr>
          </a:lstStyle>
          <a:p>
            <a:pPr lvl="0"/>
            <a:r>
              <a:rPr lang="en-US" dirty="0"/>
              <a:t>Click to edit Master</a:t>
            </a:r>
          </a:p>
        </p:txBody>
      </p:sp>
    </p:spTree>
    <p:extLst>
      <p:ext uri="{BB962C8B-B14F-4D97-AF65-F5344CB8AC3E}">
        <p14:creationId xmlns:p14="http://schemas.microsoft.com/office/powerpoint/2010/main" val="971241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Footer Placeholder 4">
            <a:extLst>
              <a:ext uri="{FF2B5EF4-FFF2-40B4-BE49-F238E27FC236}">
                <a16:creationId xmlns:a16="http://schemas.microsoft.com/office/drawing/2014/main" id="{DB1182C5-F22B-2641-06DE-4EDACA3C1DDD}"/>
              </a:ext>
            </a:extLst>
          </p:cNvPr>
          <p:cNvSpPr>
            <a:spLocks noGrp="1"/>
          </p:cNvSpPr>
          <p:nvPr>
            <p:ph type="ftr" sz="quarter" idx="3"/>
          </p:nvPr>
        </p:nvSpPr>
        <p:spPr>
          <a:xfrm>
            <a:off x="393699" y="6279294"/>
            <a:ext cx="7361767"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9" name="Slide Number Placeholder 5">
            <a:extLst>
              <a:ext uri="{FF2B5EF4-FFF2-40B4-BE49-F238E27FC236}">
                <a16:creationId xmlns:a16="http://schemas.microsoft.com/office/drawing/2014/main" id="{F97A4AD5-204B-38FD-4F33-270C2F9F5CC6}"/>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
        <p:nvSpPr>
          <p:cNvPr id="2" name="Title Placeholder 1">
            <a:extLst>
              <a:ext uri="{FF2B5EF4-FFF2-40B4-BE49-F238E27FC236}">
                <a16:creationId xmlns:a16="http://schemas.microsoft.com/office/drawing/2014/main" id="{75CF9983-3FD7-FAE4-9F0B-B2CE806D891D}"/>
              </a:ext>
            </a:extLst>
          </p:cNvPr>
          <p:cNvSpPr>
            <a:spLocks noGrp="1"/>
          </p:cNvSpPr>
          <p:nvPr>
            <p:ph type="title"/>
          </p:nvPr>
        </p:nvSpPr>
        <p:spPr>
          <a:xfrm>
            <a:off x="393700" y="344008"/>
            <a:ext cx="11404600" cy="1047491"/>
          </a:xfrm>
          <a:prstGeom prst="rect">
            <a:avLst/>
          </a:prstGeom>
        </p:spPr>
        <p:txBody>
          <a:bodyPr vert="horz" lIns="0" tIns="0" rIns="0" bIns="0" rtlCol="0" anchor="t">
            <a:normAutofit/>
          </a:bodyPr>
          <a:lstStyle/>
          <a:p>
            <a:r>
              <a:rPr lang="en-US" dirty="0"/>
              <a:t>Click to edit Master title style</a:t>
            </a:r>
          </a:p>
        </p:txBody>
      </p:sp>
    </p:spTree>
    <p:extLst>
      <p:ext uri="{BB962C8B-B14F-4D97-AF65-F5344CB8AC3E}">
        <p14:creationId xmlns:p14="http://schemas.microsoft.com/office/powerpoint/2010/main" val="1694105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1012CBCC-C555-8C11-443D-86D6F7A45CF8}"/>
              </a:ext>
            </a:extLst>
          </p:cNvPr>
          <p:cNvSpPr>
            <a:spLocks noGrp="1"/>
          </p:cNvSpPr>
          <p:nvPr>
            <p:ph type="ftr" sz="quarter" idx="3"/>
          </p:nvPr>
        </p:nvSpPr>
        <p:spPr>
          <a:xfrm>
            <a:off x="393700" y="6279294"/>
            <a:ext cx="7587544"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8" name="Slide Number Placeholder 5">
            <a:extLst>
              <a:ext uri="{FF2B5EF4-FFF2-40B4-BE49-F238E27FC236}">
                <a16:creationId xmlns:a16="http://schemas.microsoft.com/office/drawing/2014/main" id="{B69B260B-B882-BF7F-1BB1-28B9578A25A2}"/>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Tree>
    <p:extLst>
      <p:ext uri="{BB962C8B-B14F-4D97-AF65-F5344CB8AC3E}">
        <p14:creationId xmlns:p14="http://schemas.microsoft.com/office/powerpoint/2010/main" val="185679415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548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87ED2E-D8FF-5C8C-ED50-59BA3091C3E1}"/>
              </a:ext>
            </a:extLst>
          </p:cNvPr>
          <p:cNvSpPr>
            <a:spLocks noGrp="1"/>
          </p:cNvSpPr>
          <p:nvPr>
            <p:ph type="title"/>
          </p:nvPr>
        </p:nvSpPr>
        <p:spPr>
          <a:xfrm>
            <a:off x="393700" y="344008"/>
            <a:ext cx="11404600" cy="1047491"/>
          </a:xfrm>
          <a:prstGeom prst="rect">
            <a:avLst/>
          </a:prstGeom>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05B0E1CB-6DCA-2E9F-2B74-4309B4084C09}"/>
              </a:ext>
            </a:extLst>
          </p:cNvPr>
          <p:cNvSpPr>
            <a:spLocks noGrp="1"/>
          </p:cNvSpPr>
          <p:nvPr>
            <p:ph type="body" idx="1"/>
          </p:nvPr>
        </p:nvSpPr>
        <p:spPr>
          <a:xfrm>
            <a:off x="393700" y="2032000"/>
            <a:ext cx="11404600" cy="3962400"/>
          </a:xfrm>
          <a:prstGeom prst="rect">
            <a:avLst/>
          </a:prstGeom>
        </p:spPr>
        <p:txBody>
          <a:bodyPr vert="horz" lIns="0" tIns="0" rIns="0" bIns="0" rtlCol="0">
            <a:normAutofit/>
          </a:bodyPr>
          <a:lstStyle/>
          <a:p>
            <a:pPr lvl="0"/>
            <a:r>
              <a:rPr lang="en-US" dirty="0"/>
              <a:t>Click to edit Master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3C75650C-2983-5B02-8421-FF1818435433}"/>
              </a:ext>
            </a:extLst>
          </p:cNvPr>
          <p:cNvSpPr>
            <a:spLocks noGrp="1"/>
          </p:cNvSpPr>
          <p:nvPr>
            <p:ph type="ftr" sz="quarter" idx="3"/>
          </p:nvPr>
        </p:nvSpPr>
        <p:spPr>
          <a:xfrm>
            <a:off x="393700" y="6279294"/>
            <a:ext cx="7531100" cy="241898"/>
          </a:xfrm>
          <a:prstGeom prst="rect">
            <a:avLst/>
          </a:prstGeom>
        </p:spPr>
        <p:txBody>
          <a:bodyPr vert="horz" lIns="0" tIns="0" rIns="0" bIns="0" rtlCol="0" anchor="b"/>
          <a:lstStyle>
            <a:lvl1pPr algn="l">
              <a:defRPr sz="1100">
                <a:solidFill>
                  <a:schemeClr val="tx1"/>
                </a:solidFill>
              </a:defRPr>
            </a:lvl1pPr>
          </a:lstStyle>
          <a:p>
            <a:endParaRPr lang="en-US" sz="1100" dirty="0"/>
          </a:p>
        </p:txBody>
      </p:sp>
      <p:sp>
        <p:nvSpPr>
          <p:cNvPr id="6" name="Slide Number Placeholder 5">
            <a:extLst>
              <a:ext uri="{FF2B5EF4-FFF2-40B4-BE49-F238E27FC236}">
                <a16:creationId xmlns:a16="http://schemas.microsoft.com/office/drawing/2014/main" id="{D872C88C-1AB3-96BA-C9E5-3435A4BD59BB}"/>
              </a:ext>
            </a:extLst>
          </p:cNvPr>
          <p:cNvSpPr>
            <a:spLocks noGrp="1"/>
          </p:cNvSpPr>
          <p:nvPr>
            <p:ph type="sldNum" sz="quarter" idx="4"/>
          </p:nvPr>
        </p:nvSpPr>
        <p:spPr>
          <a:xfrm>
            <a:off x="11279332" y="6279294"/>
            <a:ext cx="518968" cy="241240"/>
          </a:xfrm>
          <a:prstGeom prst="rect">
            <a:avLst/>
          </a:prstGeom>
        </p:spPr>
        <p:txBody>
          <a:bodyPr vert="horz" lIns="0" tIns="0" rIns="0" bIns="0" rtlCol="0" anchor="b"/>
          <a:lstStyle>
            <a:lvl1pPr algn="r">
              <a:defRPr lang="en-US" sz="1100" kern="1200" smtClean="0">
                <a:solidFill>
                  <a:schemeClr val="tx1"/>
                </a:solidFill>
                <a:latin typeface="+mn-lt"/>
                <a:ea typeface="+mn-ea"/>
                <a:cs typeface="+mn-cs"/>
              </a:defRPr>
            </a:lvl1pPr>
          </a:lstStyle>
          <a:p>
            <a:fld id="{8574A810-7A8E-054F-9F6B-09E9C694ECF9}" type="slidenum">
              <a:rPr lang="en-US" smtClean="0"/>
              <a:pPr/>
              <a:t>‹#›</a:t>
            </a:fld>
            <a:endParaRPr lang="en-US" sz="1100" dirty="0"/>
          </a:p>
        </p:txBody>
      </p:sp>
    </p:spTree>
    <p:extLst>
      <p:ext uri="{BB962C8B-B14F-4D97-AF65-F5344CB8AC3E}">
        <p14:creationId xmlns:p14="http://schemas.microsoft.com/office/powerpoint/2010/main" val="20818559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9" r:id="rId5"/>
    <p:sldLayoutId id="2147483654" r:id="rId6"/>
    <p:sldLayoutId id="2147483655" r:id="rId7"/>
    <p:sldLayoutId id="2147483656" r:id="rId8"/>
  </p:sldLayoutIdLst>
  <p:hf hdr="0" dt="0"/>
  <p:txStyles>
    <p:titleStyle>
      <a:lvl1pPr algn="l" defTabSz="914400" rtl="0" eaLnBrk="1" latinLnBrk="0" hangingPunct="1">
        <a:lnSpc>
          <a:spcPct val="90000"/>
        </a:lnSpc>
        <a:spcBef>
          <a:spcPct val="0"/>
        </a:spcBef>
        <a:buNone/>
        <a:defRPr sz="2900" b="1" i="0" kern="1200">
          <a:solidFill>
            <a:schemeClr val="tx1"/>
          </a:solidFill>
          <a:latin typeface="Lora SemiBold" pitchFamily="2" charset="77"/>
          <a:ea typeface="+mj-ea"/>
          <a:cs typeface="Roboto Serif 14pt Medium"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248" userDrawn="1">
          <p15:clr>
            <a:srgbClr val="F26B43"/>
          </p15:clr>
        </p15:guide>
        <p15:guide id="4" pos="1264" userDrawn="1">
          <p15:clr>
            <a:srgbClr val="F26B43"/>
          </p15:clr>
        </p15:guide>
        <p15:guide id="5" pos="1480" userDrawn="1">
          <p15:clr>
            <a:srgbClr val="F26B43"/>
          </p15:clr>
        </p15:guide>
        <p15:guide id="6" pos="2520" userDrawn="1">
          <p15:clr>
            <a:srgbClr val="F26B43"/>
          </p15:clr>
        </p15:guide>
        <p15:guide id="7" pos="2712" userDrawn="1">
          <p15:clr>
            <a:srgbClr val="F26B43"/>
          </p15:clr>
        </p15:guide>
        <p15:guide id="8" pos="3736" userDrawn="1">
          <p15:clr>
            <a:srgbClr val="F26B43"/>
          </p15:clr>
        </p15:guide>
        <p15:guide id="9" pos="3944" userDrawn="1">
          <p15:clr>
            <a:srgbClr val="F26B43"/>
          </p15:clr>
        </p15:guide>
        <p15:guide id="10" pos="4968" userDrawn="1">
          <p15:clr>
            <a:srgbClr val="F26B43"/>
          </p15:clr>
        </p15:guide>
        <p15:guide id="11" pos="5184" userDrawn="1">
          <p15:clr>
            <a:srgbClr val="F26B43"/>
          </p15:clr>
        </p15:guide>
        <p15:guide id="12" pos="6200" userDrawn="1">
          <p15:clr>
            <a:srgbClr val="F26B43"/>
          </p15:clr>
        </p15:guide>
        <p15:guide id="13" pos="6416" userDrawn="1">
          <p15:clr>
            <a:srgbClr val="F26B43"/>
          </p15:clr>
        </p15:guide>
        <p15:guide id="14" pos="7432" userDrawn="1">
          <p15:clr>
            <a:srgbClr val="F26B43"/>
          </p15:clr>
        </p15:guide>
        <p15:guide id="15" orient="horz" userDrawn="1">
          <p15:clr>
            <a:srgbClr val="F26B43"/>
          </p15:clr>
        </p15:guide>
        <p15:guide id="17" orient="horz" pos="248" userDrawn="1">
          <p15:clr>
            <a:srgbClr val="F26B43"/>
          </p15:clr>
        </p15:guide>
        <p15:guide id="18" orient="horz" pos="656" userDrawn="1">
          <p15:clr>
            <a:srgbClr val="F26B43"/>
          </p15:clr>
        </p15:guide>
        <p15:guide id="19" orient="horz" pos="872" userDrawn="1">
          <p15:clr>
            <a:srgbClr val="F26B43"/>
          </p15:clr>
        </p15:guide>
        <p15:guide id="20" orient="horz" pos="1280" userDrawn="1">
          <p15:clr>
            <a:srgbClr val="F26B43"/>
          </p15:clr>
        </p15:guide>
        <p15:guide id="21" orient="horz" pos="1496" userDrawn="1">
          <p15:clr>
            <a:srgbClr val="F26B43"/>
          </p15:clr>
        </p15:guide>
        <p15:guide id="22" orient="horz" pos="1904" userDrawn="1">
          <p15:clr>
            <a:srgbClr val="F26B43"/>
          </p15:clr>
        </p15:guide>
        <p15:guide id="23" orient="horz" pos="2120" userDrawn="1">
          <p15:clr>
            <a:srgbClr val="F26B43"/>
          </p15:clr>
        </p15:guide>
        <p15:guide id="24" orient="horz" pos="2528" userDrawn="1">
          <p15:clr>
            <a:srgbClr val="F26B43"/>
          </p15:clr>
        </p15:guide>
        <p15:guide id="25" orient="horz" pos="2744" userDrawn="1">
          <p15:clr>
            <a:srgbClr val="F26B43"/>
          </p15:clr>
        </p15:guide>
        <p15:guide id="26" orient="horz" pos="3152" userDrawn="1">
          <p15:clr>
            <a:srgbClr val="F26B43"/>
          </p15:clr>
        </p15:guide>
        <p15:guide id="27" orient="horz" pos="3368" userDrawn="1">
          <p15:clr>
            <a:srgbClr val="F26B43"/>
          </p15:clr>
        </p15:guide>
        <p15:guide id="28" orient="horz" pos="3776" userDrawn="1">
          <p15:clr>
            <a:srgbClr val="F26B43"/>
          </p15:clr>
        </p15:guide>
        <p15:guide id="29"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6809B0-D483-45C1-B580-B57BB5CC520A}"/>
              </a:ext>
            </a:extLst>
          </p:cNvPr>
          <p:cNvSpPr>
            <a:spLocks noGrp="1"/>
          </p:cNvSpPr>
          <p:nvPr>
            <p:ph type="ctrTitle"/>
          </p:nvPr>
        </p:nvSpPr>
        <p:spPr>
          <a:xfrm>
            <a:off x="569969" y="1444887"/>
            <a:ext cx="9448800" cy="1726468"/>
          </a:xfrm>
        </p:spPr>
        <p:txBody>
          <a:bodyPr anchor="t">
            <a:noAutofit/>
          </a:bodyPr>
          <a:lstStyle/>
          <a:p>
            <a:r>
              <a:rPr lang="en-US" sz="5500" dirty="0">
                <a:solidFill>
                  <a:schemeClr val="accent1"/>
                </a:solidFill>
                <a:latin typeface="Lora Medium" pitchFamily="2" charset="77"/>
                <a:cs typeface="Roboto Serif 14pt" pitchFamily="2" charset="77"/>
              </a:rPr>
              <a:t>Enterprise Quarterly Business Review</a:t>
            </a:r>
          </a:p>
        </p:txBody>
      </p:sp>
      <p:sp>
        <p:nvSpPr>
          <p:cNvPr id="5" name="Subtitle 4">
            <a:extLst>
              <a:ext uri="{FF2B5EF4-FFF2-40B4-BE49-F238E27FC236}">
                <a16:creationId xmlns:a16="http://schemas.microsoft.com/office/drawing/2014/main" id="{7DD11E6E-01C0-D6E4-28D7-D7F6B94AF61C}"/>
              </a:ext>
            </a:extLst>
          </p:cNvPr>
          <p:cNvSpPr>
            <a:spLocks noGrp="1"/>
          </p:cNvSpPr>
          <p:nvPr>
            <p:ph type="subTitle" idx="1"/>
          </p:nvPr>
        </p:nvSpPr>
        <p:spPr>
          <a:xfrm>
            <a:off x="603019" y="5077241"/>
            <a:ext cx="6304556" cy="1076208"/>
          </a:xfrm>
          <a:noFill/>
        </p:spPr>
        <p:txBody>
          <a:bodyPr>
            <a:noAutofit/>
          </a:bodyPr>
          <a:lstStyle/>
          <a:p>
            <a:pPr>
              <a:lnSpc>
                <a:spcPct val="120000"/>
              </a:lnSpc>
            </a:pPr>
            <a:r>
              <a:rPr lang="en-US" sz="1400" dirty="0">
                <a:solidFill>
                  <a:schemeClr val="accent2">
                    <a:lumMod val="50000"/>
                  </a:schemeClr>
                </a:solidFill>
              </a:rPr>
              <a:t>A structured review of Q1 2025 performance, strategic outcomes, and the operational plan for Q2. This deck covers our scorecard against targets, key initiatives delivered, value created, critical learnings, and the decisions needed to accelerate execution in the next quarter.</a:t>
            </a:r>
          </a:p>
        </p:txBody>
      </p:sp>
      <p:sp>
        <p:nvSpPr>
          <p:cNvPr id="6" name="Subtitle 4">
            <a:extLst>
              <a:ext uri="{FF2B5EF4-FFF2-40B4-BE49-F238E27FC236}">
                <a16:creationId xmlns:a16="http://schemas.microsoft.com/office/drawing/2014/main" id="{C66AB198-0518-67DE-AB81-D65264FDA20F}"/>
              </a:ext>
            </a:extLst>
          </p:cNvPr>
          <p:cNvSpPr txBox="1">
            <a:spLocks/>
          </p:cNvSpPr>
          <p:nvPr/>
        </p:nvSpPr>
        <p:spPr>
          <a:xfrm>
            <a:off x="603018" y="4606175"/>
            <a:ext cx="6304556" cy="320279"/>
          </a:xfrm>
          <a:prstGeom prst="rect">
            <a:avLst/>
          </a:prstGeom>
          <a:noFill/>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600" b="1" dirty="0">
                <a:solidFill>
                  <a:schemeClr val="accent1"/>
                </a:solidFill>
                <a:latin typeface="Roboto SemiBold" panose="02000000000000000000" pitchFamily="2" charset="0"/>
                <a:ea typeface="Roboto SemiBold" panose="02000000000000000000" pitchFamily="2" charset="0"/>
              </a:rPr>
              <a:t>Q3 2026</a:t>
            </a:r>
          </a:p>
        </p:txBody>
      </p:sp>
      <p:sp>
        <p:nvSpPr>
          <p:cNvPr id="10" name="Subtitle 4">
            <a:extLst>
              <a:ext uri="{FF2B5EF4-FFF2-40B4-BE49-F238E27FC236}">
                <a16:creationId xmlns:a16="http://schemas.microsoft.com/office/drawing/2014/main" id="{CC2E0538-5645-7BC8-CF3A-FDF31FD97820}"/>
              </a:ext>
            </a:extLst>
          </p:cNvPr>
          <p:cNvSpPr txBox="1">
            <a:spLocks/>
          </p:cNvSpPr>
          <p:nvPr/>
        </p:nvSpPr>
        <p:spPr>
          <a:xfrm>
            <a:off x="603018" y="555606"/>
            <a:ext cx="3578411" cy="34517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dirty="0">
                <a:solidFill>
                  <a:schemeClr val="accent2">
                    <a:lumMod val="90000"/>
                  </a:schemeClr>
                </a:solidFill>
                <a:latin typeface="Roboto Medium" panose="02000000000000000000" pitchFamily="2" charset="0"/>
                <a:ea typeface="Roboto Medium" panose="02000000000000000000" pitchFamily="2" charset="0"/>
              </a:rPr>
              <a:t>Company or team name</a:t>
            </a:r>
          </a:p>
        </p:txBody>
      </p:sp>
      <p:cxnSp>
        <p:nvCxnSpPr>
          <p:cNvPr id="7" name="Straight Connector 6">
            <a:extLst>
              <a:ext uri="{FF2B5EF4-FFF2-40B4-BE49-F238E27FC236}">
                <a16:creationId xmlns:a16="http://schemas.microsoft.com/office/drawing/2014/main" id="{89432B40-3197-639D-BB29-4C7C5CB396D4}"/>
              </a:ext>
            </a:extLst>
          </p:cNvPr>
          <p:cNvCxnSpPr>
            <a:cxnSpLocks/>
          </p:cNvCxnSpPr>
          <p:nvPr/>
        </p:nvCxnSpPr>
        <p:spPr>
          <a:xfrm>
            <a:off x="-183260" y="3934067"/>
            <a:ext cx="1255852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85088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0CA52547-020D-99FE-7808-E009E93F50A1}"/>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F29587C6-818E-614C-4E8F-CD264BB5DD41}"/>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10</a:t>
            </a:fld>
            <a:endParaRPr dirty="0">
              <a:sym typeface="OpenAI Sans"/>
            </a:endParaRPr>
          </a:p>
        </p:txBody>
      </p:sp>
      <p:sp>
        <p:nvSpPr>
          <p:cNvPr id="533" name="Google Shape;533;p58">
            <a:extLst>
              <a:ext uri="{FF2B5EF4-FFF2-40B4-BE49-F238E27FC236}">
                <a16:creationId xmlns:a16="http://schemas.microsoft.com/office/drawing/2014/main" id="{E3FE1DBC-074A-B31C-7363-7F3B84443707}"/>
              </a:ext>
            </a:extLst>
          </p:cNvPr>
          <p:cNvSpPr txBox="1">
            <a:spLocks noGrp="1"/>
          </p:cNvSpPr>
          <p:nvPr>
            <p:ph type="title"/>
          </p:nvPr>
        </p:nvSpPr>
        <p:spPr>
          <a:xfrm>
            <a:off x="393700" y="344008"/>
            <a:ext cx="5549230" cy="697392"/>
          </a:xfrm>
          <a:prstGeom prst="rect">
            <a:avLst/>
          </a:prstGeom>
        </p:spPr>
        <p:txBody>
          <a:bodyPr spcFirstLastPara="1" vert="horz" wrap="square" lIns="0" tIns="0" rIns="0" bIns="0" rtlCol="0" anchor="t" anchorCtr="0">
            <a:noAutofit/>
          </a:bodyPr>
          <a:lstStyle/>
          <a:p>
            <a:r>
              <a:rPr lang="en-US" dirty="0">
                <a:solidFill>
                  <a:schemeClr val="accent1"/>
                </a:solidFill>
              </a:rPr>
              <a:t>Chart with three cards</a:t>
            </a:r>
            <a:endParaRPr dirty="0">
              <a:solidFill>
                <a:schemeClr val="accent1"/>
              </a:solidFill>
            </a:endParaRPr>
          </a:p>
        </p:txBody>
      </p:sp>
      <p:graphicFrame>
        <p:nvGraphicFramePr>
          <p:cNvPr id="4" name="Chart 3">
            <a:extLst>
              <a:ext uri="{FF2B5EF4-FFF2-40B4-BE49-F238E27FC236}">
                <a16:creationId xmlns:a16="http://schemas.microsoft.com/office/drawing/2014/main" id="{892A243F-0816-2E7E-47DA-72090C074831}"/>
              </a:ext>
            </a:extLst>
          </p:cNvPr>
          <p:cNvGraphicFramePr/>
          <p:nvPr>
            <p:extLst>
              <p:ext uri="{D42A27DB-BD31-4B8C-83A1-F6EECF244321}">
                <p14:modId xmlns:p14="http://schemas.microsoft.com/office/powerpoint/2010/main" val="3139987496"/>
              </p:ext>
            </p:extLst>
          </p:nvPr>
        </p:nvGraphicFramePr>
        <p:xfrm>
          <a:off x="408690" y="1023105"/>
          <a:ext cx="5124182" cy="5225194"/>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a:extLst>
              <a:ext uri="{FF2B5EF4-FFF2-40B4-BE49-F238E27FC236}">
                <a16:creationId xmlns:a16="http://schemas.microsoft.com/office/drawing/2014/main" id="{41655C29-3D04-D88C-395C-E6000B5894F9}"/>
              </a:ext>
            </a:extLst>
          </p:cNvPr>
          <p:cNvSpPr>
            <a:spLocks noGrp="1"/>
          </p:cNvSpPr>
          <p:nvPr>
            <p:ph type="ftr" sz="quarter" idx="3"/>
          </p:nvPr>
        </p:nvSpPr>
        <p:spPr/>
        <p:txBody>
          <a:bodyPr/>
          <a:lstStyle/>
          <a:p>
            <a:endParaRPr lang="en-US" sz="1100" dirty="0"/>
          </a:p>
        </p:txBody>
      </p:sp>
      <p:sp>
        <p:nvSpPr>
          <p:cNvPr id="6" name="Rounded Rectangle 5">
            <a:extLst>
              <a:ext uri="{FF2B5EF4-FFF2-40B4-BE49-F238E27FC236}">
                <a16:creationId xmlns:a16="http://schemas.microsoft.com/office/drawing/2014/main" id="{DEFFCFBF-F669-9423-2DB8-D166659E1B79}"/>
              </a:ext>
            </a:extLst>
          </p:cNvPr>
          <p:cNvSpPr/>
          <p:nvPr/>
        </p:nvSpPr>
        <p:spPr>
          <a:xfrm>
            <a:off x="6264412" y="2374900"/>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Rounded Rectangle 10">
            <a:extLst>
              <a:ext uri="{FF2B5EF4-FFF2-40B4-BE49-F238E27FC236}">
                <a16:creationId xmlns:a16="http://schemas.microsoft.com/office/drawing/2014/main" id="{2B25D3D5-48E8-D985-A4A9-9DA67A423BF8}"/>
              </a:ext>
            </a:extLst>
          </p:cNvPr>
          <p:cNvSpPr/>
          <p:nvPr/>
        </p:nvSpPr>
        <p:spPr>
          <a:xfrm>
            <a:off x="6264412" y="4370106"/>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Content Placeholder 10">
            <a:extLst>
              <a:ext uri="{FF2B5EF4-FFF2-40B4-BE49-F238E27FC236}">
                <a16:creationId xmlns:a16="http://schemas.microsoft.com/office/drawing/2014/main" id="{993A9C42-081B-E830-D8CB-13511AF87915}"/>
              </a:ext>
            </a:extLst>
          </p:cNvPr>
          <p:cNvSpPr txBox="1">
            <a:spLocks/>
          </p:cNvSpPr>
          <p:nvPr/>
        </p:nvSpPr>
        <p:spPr>
          <a:xfrm>
            <a:off x="6558438" y="3088295"/>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3" name="TextBox 12">
            <a:extLst>
              <a:ext uri="{FF2B5EF4-FFF2-40B4-BE49-F238E27FC236}">
                <a16:creationId xmlns:a16="http://schemas.microsoft.com/office/drawing/2014/main" id="{F3899B51-315F-2B69-8DFE-6F0EE585DE74}"/>
              </a:ext>
            </a:extLst>
          </p:cNvPr>
          <p:cNvSpPr txBox="1"/>
          <p:nvPr/>
        </p:nvSpPr>
        <p:spPr>
          <a:xfrm>
            <a:off x="6555127" y="2631212"/>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14" name="Content Placeholder 10">
            <a:extLst>
              <a:ext uri="{FF2B5EF4-FFF2-40B4-BE49-F238E27FC236}">
                <a16:creationId xmlns:a16="http://schemas.microsoft.com/office/drawing/2014/main" id="{DBE99E9C-A611-68DB-873D-1306B6DA4538}"/>
              </a:ext>
            </a:extLst>
          </p:cNvPr>
          <p:cNvSpPr txBox="1">
            <a:spLocks/>
          </p:cNvSpPr>
          <p:nvPr/>
        </p:nvSpPr>
        <p:spPr>
          <a:xfrm>
            <a:off x="6558438" y="5094931"/>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5" name="TextBox 14">
            <a:extLst>
              <a:ext uri="{FF2B5EF4-FFF2-40B4-BE49-F238E27FC236}">
                <a16:creationId xmlns:a16="http://schemas.microsoft.com/office/drawing/2014/main" id="{5A7172E7-1168-69D9-D755-CC735D3A9194}"/>
              </a:ext>
            </a:extLst>
          </p:cNvPr>
          <p:cNvSpPr txBox="1"/>
          <p:nvPr/>
        </p:nvSpPr>
        <p:spPr>
          <a:xfrm>
            <a:off x="6555127" y="4637848"/>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16" name="Rounded Rectangle 15">
            <a:extLst>
              <a:ext uri="{FF2B5EF4-FFF2-40B4-BE49-F238E27FC236}">
                <a16:creationId xmlns:a16="http://schemas.microsoft.com/office/drawing/2014/main" id="{B252D751-7B28-98E9-CF7E-0EB98657E0AF}"/>
              </a:ext>
            </a:extLst>
          </p:cNvPr>
          <p:cNvSpPr/>
          <p:nvPr/>
        </p:nvSpPr>
        <p:spPr>
          <a:xfrm>
            <a:off x="6264412" y="391117"/>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7" name="Content Placeholder 10">
            <a:extLst>
              <a:ext uri="{FF2B5EF4-FFF2-40B4-BE49-F238E27FC236}">
                <a16:creationId xmlns:a16="http://schemas.microsoft.com/office/drawing/2014/main" id="{07D94FB0-B75A-4229-2FD1-CA1FAAC57998}"/>
              </a:ext>
            </a:extLst>
          </p:cNvPr>
          <p:cNvSpPr txBox="1">
            <a:spLocks/>
          </p:cNvSpPr>
          <p:nvPr/>
        </p:nvSpPr>
        <p:spPr>
          <a:xfrm>
            <a:off x="6558438" y="1104512"/>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8" name="TextBox 17">
            <a:extLst>
              <a:ext uri="{FF2B5EF4-FFF2-40B4-BE49-F238E27FC236}">
                <a16:creationId xmlns:a16="http://schemas.microsoft.com/office/drawing/2014/main" id="{20D1D081-A168-A031-F892-8E2476A4AF34}"/>
              </a:ext>
            </a:extLst>
          </p:cNvPr>
          <p:cNvSpPr txBox="1"/>
          <p:nvPr/>
        </p:nvSpPr>
        <p:spPr>
          <a:xfrm>
            <a:off x="6555127" y="647429"/>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Tree>
    <p:extLst>
      <p:ext uri="{BB962C8B-B14F-4D97-AF65-F5344CB8AC3E}">
        <p14:creationId xmlns:p14="http://schemas.microsoft.com/office/powerpoint/2010/main" val="3145975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1A03D60E-5DAA-16C1-57A8-527A813C058D}"/>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95E36811-4D7D-1AF4-2047-7797FCF55465}"/>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11</a:t>
            </a:fld>
            <a:endParaRPr dirty="0">
              <a:sym typeface="OpenAI Sans"/>
            </a:endParaRPr>
          </a:p>
        </p:txBody>
      </p:sp>
      <p:sp>
        <p:nvSpPr>
          <p:cNvPr id="533" name="Google Shape;533;p58">
            <a:extLst>
              <a:ext uri="{FF2B5EF4-FFF2-40B4-BE49-F238E27FC236}">
                <a16:creationId xmlns:a16="http://schemas.microsoft.com/office/drawing/2014/main" id="{0619161C-354F-15D6-9579-085F52D7C5B2}"/>
              </a:ext>
            </a:extLst>
          </p:cNvPr>
          <p:cNvSpPr txBox="1">
            <a:spLocks noGrp="1"/>
          </p:cNvSpPr>
          <p:nvPr>
            <p:ph type="title"/>
          </p:nvPr>
        </p:nvSpPr>
        <p:spPr>
          <a:xfrm>
            <a:off x="393700" y="344008"/>
            <a:ext cx="5549230" cy="697392"/>
          </a:xfrm>
          <a:prstGeom prst="rect">
            <a:avLst/>
          </a:prstGeom>
        </p:spPr>
        <p:txBody>
          <a:bodyPr spcFirstLastPara="1" vert="horz" wrap="square" lIns="0" tIns="0" rIns="0" bIns="0" rtlCol="0" anchor="t" anchorCtr="0">
            <a:noAutofit/>
          </a:bodyPr>
          <a:lstStyle/>
          <a:p>
            <a:r>
              <a:rPr lang="en-US" dirty="0">
                <a:solidFill>
                  <a:schemeClr val="accent1"/>
                </a:solidFill>
              </a:rPr>
              <a:t>Chart with three cards</a:t>
            </a:r>
            <a:endParaRPr dirty="0">
              <a:solidFill>
                <a:schemeClr val="accent1"/>
              </a:solidFill>
            </a:endParaRPr>
          </a:p>
        </p:txBody>
      </p:sp>
      <p:graphicFrame>
        <p:nvGraphicFramePr>
          <p:cNvPr id="4" name="Chart 3">
            <a:extLst>
              <a:ext uri="{FF2B5EF4-FFF2-40B4-BE49-F238E27FC236}">
                <a16:creationId xmlns:a16="http://schemas.microsoft.com/office/drawing/2014/main" id="{F9ECF619-B138-985C-78A5-B4A36DC109EB}"/>
              </a:ext>
            </a:extLst>
          </p:cNvPr>
          <p:cNvGraphicFramePr/>
          <p:nvPr/>
        </p:nvGraphicFramePr>
        <p:xfrm>
          <a:off x="408690" y="1023105"/>
          <a:ext cx="5124182" cy="5225194"/>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a:extLst>
              <a:ext uri="{FF2B5EF4-FFF2-40B4-BE49-F238E27FC236}">
                <a16:creationId xmlns:a16="http://schemas.microsoft.com/office/drawing/2014/main" id="{28BED08C-D3A0-E23F-F823-E34BEC6E5268}"/>
              </a:ext>
            </a:extLst>
          </p:cNvPr>
          <p:cNvSpPr>
            <a:spLocks noGrp="1"/>
          </p:cNvSpPr>
          <p:nvPr>
            <p:ph type="ftr" sz="quarter" idx="3"/>
          </p:nvPr>
        </p:nvSpPr>
        <p:spPr/>
        <p:txBody>
          <a:bodyPr/>
          <a:lstStyle/>
          <a:p>
            <a:endParaRPr lang="en-US" sz="1100" dirty="0"/>
          </a:p>
        </p:txBody>
      </p:sp>
      <p:sp>
        <p:nvSpPr>
          <p:cNvPr id="2" name="Rounded Rectangle 1">
            <a:extLst>
              <a:ext uri="{FF2B5EF4-FFF2-40B4-BE49-F238E27FC236}">
                <a16:creationId xmlns:a16="http://schemas.microsoft.com/office/drawing/2014/main" id="{C1DC18F5-97D1-0F9E-AF97-E39D1D597D57}"/>
              </a:ext>
            </a:extLst>
          </p:cNvPr>
          <p:cNvSpPr/>
          <p:nvPr/>
        </p:nvSpPr>
        <p:spPr>
          <a:xfrm>
            <a:off x="6271986" y="2032000"/>
            <a:ext cx="2581975" cy="2656541"/>
          </a:xfrm>
          <a:prstGeom prst="roundRect">
            <a:avLst>
              <a:gd name="adj" fmla="val 3602"/>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3" name="Content Placeholder 9">
            <a:extLst>
              <a:ext uri="{FF2B5EF4-FFF2-40B4-BE49-F238E27FC236}">
                <a16:creationId xmlns:a16="http://schemas.microsoft.com/office/drawing/2014/main" id="{90C522A2-2174-5AFA-9A00-7E4BBCEB22B0}"/>
              </a:ext>
            </a:extLst>
          </p:cNvPr>
          <p:cNvSpPr txBox="1">
            <a:spLocks/>
          </p:cNvSpPr>
          <p:nvPr/>
        </p:nvSpPr>
        <p:spPr>
          <a:xfrm>
            <a:off x="6494348" y="2356820"/>
            <a:ext cx="2133315" cy="903750"/>
          </a:xfrm>
          <a:prstGeom prst="rect">
            <a:avLst/>
          </a:prstGeom>
        </p:spPr>
        <p:txBody>
          <a:bodyPr vert="horz" lIns="0" tIns="0" rIns="0" bIns="0" rtlCol="0" anchor="b">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540" marR="0" lvl="0" indent="0" algn="l" defTabSz="914400" rtl="0" eaLnBrk="1" fontAlgn="auto" latinLnBrk="0" hangingPunct="1">
              <a:lnSpc>
                <a:spcPct val="110000"/>
              </a:lnSpc>
              <a:spcBef>
                <a:spcPts val="0"/>
              </a:spcBef>
              <a:spcAft>
                <a:spcPts val="0"/>
              </a:spcAft>
              <a:buClr>
                <a:prstClr val="black"/>
              </a:buClr>
              <a:buSzPts val="1400"/>
              <a:buNone/>
              <a:tabLst/>
              <a:defRPr/>
            </a:pPr>
            <a:r>
              <a:rPr kumimoji="0" lang="en-US" sz="620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Helvetica Neue" panose="02000503000000020004" pitchFamily="2" charset="0"/>
                <a:sym typeface="OpenAI Sans"/>
              </a:rPr>
              <a:t>12%</a:t>
            </a:r>
            <a:endParaRPr lang="en-US" sz="6200"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endParaRPr>
          </a:p>
        </p:txBody>
      </p:sp>
      <p:sp>
        <p:nvSpPr>
          <p:cNvPr id="7" name="Content Placeholder 15">
            <a:extLst>
              <a:ext uri="{FF2B5EF4-FFF2-40B4-BE49-F238E27FC236}">
                <a16:creationId xmlns:a16="http://schemas.microsoft.com/office/drawing/2014/main" id="{3859261F-DEEB-D3E4-08EA-A3B8D1EB0F8B}"/>
              </a:ext>
            </a:extLst>
          </p:cNvPr>
          <p:cNvSpPr txBox="1">
            <a:spLocks/>
          </p:cNvSpPr>
          <p:nvPr/>
        </p:nvSpPr>
        <p:spPr>
          <a:xfrm>
            <a:off x="6560966" y="3529296"/>
            <a:ext cx="2066698" cy="61595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600" dirty="0">
                <a:ea typeface="Helvetica Neue" panose="02000503000000020004" pitchFamily="2" charset="0"/>
                <a:cs typeface="Helvetica Neue" panose="02000503000000020004" pitchFamily="2" charset="0"/>
                <a:sym typeface="OpenAI Sans"/>
              </a:rPr>
              <a:t>Lorem ipsum dolor </a:t>
            </a:r>
            <a:br>
              <a:rPr lang="en-US" sz="1600" dirty="0">
                <a:ea typeface="Helvetica Neue" panose="02000503000000020004" pitchFamily="2" charset="0"/>
                <a:cs typeface="Helvetica Neue" panose="02000503000000020004" pitchFamily="2" charset="0"/>
                <a:sym typeface="OpenAI Sans"/>
              </a:rPr>
            </a:br>
            <a:r>
              <a:rPr lang="en-US" sz="1600" dirty="0">
                <a:ea typeface="Helvetica Neue" panose="02000503000000020004" pitchFamily="2" charset="0"/>
                <a:cs typeface="Helvetica Neue" panose="02000503000000020004" pitchFamily="2" charset="0"/>
                <a:sym typeface="OpenAI Sans"/>
              </a:rPr>
              <a:t>sit </a:t>
            </a:r>
            <a:r>
              <a:rPr lang="en-US" sz="1600" dirty="0" err="1">
                <a:ea typeface="Helvetica Neue" panose="02000503000000020004" pitchFamily="2" charset="0"/>
                <a:cs typeface="Helvetica Neue" panose="02000503000000020004" pitchFamily="2" charset="0"/>
                <a:sym typeface="OpenAI Sans"/>
              </a:rPr>
              <a:t>amet</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consectetur</a:t>
            </a:r>
            <a:endParaRPr lang="en-US" sz="1600" dirty="0">
              <a:ea typeface="Helvetica Neue" panose="02000503000000020004" pitchFamily="2" charset="0"/>
              <a:cs typeface="Helvetica Neue" panose="02000503000000020004" pitchFamily="2" charset="0"/>
              <a:sym typeface="OpenAI Sans"/>
            </a:endParaRPr>
          </a:p>
        </p:txBody>
      </p:sp>
      <p:sp>
        <p:nvSpPr>
          <p:cNvPr id="8" name="Rounded Rectangle 7">
            <a:extLst>
              <a:ext uri="{FF2B5EF4-FFF2-40B4-BE49-F238E27FC236}">
                <a16:creationId xmlns:a16="http://schemas.microsoft.com/office/drawing/2014/main" id="{46A67EF5-6C28-37C0-A44F-C89DA6A63CE8}"/>
              </a:ext>
            </a:extLst>
          </p:cNvPr>
          <p:cNvSpPr/>
          <p:nvPr/>
        </p:nvSpPr>
        <p:spPr>
          <a:xfrm>
            <a:off x="9224191" y="2032000"/>
            <a:ext cx="2581975" cy="2656541"/>
          </a:xfrm>
          <a:prstGeom prst="roundRect">
            <a:avLst>
              <a:gd name="adj" fmla="val 3602"/>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9" name="Content Placeholder 9">
            <a:extLst>
              <a:ext uri="{FF2B5EF4-FFF2-40B4-BE49-F238E27FC236}">
                <a16:creationId xmlns:a16="http://schemas.microsoft.com/office/drawing/2014/main" id="{C1178A3C-CA3E-3A18-E320-61DF2ABD5D3C}"/>
              </a:ext>
            </a:extLst>
          </p:cNvPr>
          <p:cNvSpPr txBox="1">
            <a:spLocks/>
          </p:cNvSpPr>
          <p:nvPr/>
        </p:nvSpPr>
        <p:spPr>
          <a:xfrm>
            <a:off x="9446553" y="2356820"/>
            <a:ext cx="2133315" cy="903750"/>
          </a:xfrm>
          <a:prstGeom prst="rect">
            <a:avLst/>
          </a:prstGeom>
        </p:spPr>
        <p:txBody>
          <a:bodyPr vert="horz" lIns="0" tIns="0" rIns="0" bIns="0" rtlCol="0" anchor="b">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540" marR="0" lvl="0" indent="0" algn="l" defTabSz="914400" rtl="0" eaLnBrk="1" fontAlgn="auto" latinLnBrk="0" hangingPunct="1">
              <a:lnSpc>
                <a:spcPct val="110000"/>
              </a:lnSpc>
              <a:spcBef>
                <a:spcPts val="0"/>
              </a:spcBef>
              <a:spcAft>
                <a:spcPts val="0"/>
              </a:spcAft>
              <a:buClr>
                <a:prstClr val="black"/>
              </a:buClr>
              <a:buSzPts val="1400"/>
              <a:buNone/>
              <a:tabLst/>
              <a:defRPr/>
            </a:pPr>
            <a:r>
              <a:rPr kumimoji="0" lang="en-US" sz="620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Helvetica Neue" panose="02000503000000020004" pitchFamily="2" charset="0"/>
                <a:sym typeface="OpenAI Sans"/>
              </a:rPr>
              <a:t>12%</a:t>
            </a:r>
            <a:endParaRPr lang="en-US" sz="6200"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endParaRPr>
          </a:p>
        </p:txBody>
      </p:sp>
      <p:sp>
        <p:nvSpPr>
          <p:cNvPr id="10" name="Content Placeholder 15">
            <a:extLst>
              <a:ext uri="{FF2B5EF4-FFF2-40B4-BE49-F238E27FC236}">
                <a16:creationId xmlns:a16="http://schemas.microsoft.com/office/drawing/2014/main" id="{9A0C1C6C-0D79-048C-2E65-5A332ED31144}"/>
              </a:ext>
            </a:extLst>
          </p:cNvPr>
          <p:cNvSpPr txBox="1">
            <a:spLocks/>
          </p:cNvSpPr>
          <p:nvPr/>
        </p:nvSpPr>
        <p:spPr>
          <a:xfrm>
            <a:off x="9513171" y="3529296"/>
            <a:ext cx="2066698" cy="61595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600" dirty="0">
                <a:ea typeface="Helvetica Neue" panose="02000503000000020004" pitchFamily="2" charset="0"/>
                <a:cs typeface="Helvetica Neue" panose="02000503000000020004" pitchFamily="2" charset="0"/>
                <a:sym typeface="OpenAI Sans"/>
              </a:rPr>
              <a:t>Lorem ipsum dolor </a:t>
            </a:r>
            <a:br>
              <a:rPr lang="en-US" sz="1600" dirty="0">
                <a:ea typeface="Helvetica Neue" panose="02000503000000020004" pitchFamily="2" charset="0"/>
                <a:cs typeface="Helvetica Neue" panose="02000503000000020004" pitchFamily="2" charset="0"/>
                <a:sym typeface="OpenAI Sans"/>
              </a:rPr>
            </a:br>
            <a:r>
              <a:rPr lang="en-US" sz="1600" dirty="0">
                <a:ea typeface="Helvetica Neue" panose="02000503000000020004" pitchFamily="2" charset="0"/>
                <a:cs typeface="Helvetica Neue" panose="02000503000000020004" pitchFamily="2" charset="0"/>
                <a:sym typeface="OpenAI Sans"/>
              </a:rPr>
              <a:t>sit </a:t>
            </a:r>
            <a:r>
              <a:rPr lang="en-US" sz="1600" dirty="0" err="1">
                <a:ea typeface="Helvetica Neue" panose="02000503000000020004" pitchFamily="2" charset="0"/>
                <a:cs typeface="Helvetica Neue" panose="02000503000000020004" pitchFamily="2" charset="0"/>
                <a:sym typeface="OpenAI Sans"/>
              </a:rPr>
              <a:t>amet</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consectetur</a:t>
            </a:r>
            <a:endParaRPr lang="en-US" sz="1600" dirty="0">
              <a:ea typeface="Helvetica Neue" panose="02000503000000020004" pitchFamily="2" charset="0"/>
              <a:cs typeface="Helvetica Neue" panose="02000503000000020004" pitchFamily="2" charset="0"/>
              <a:sym typeface="OpenAI Sans"/>
            </a:endParaRPr>
          </a:p>
        </p:txBody>
      </p:sp>
      <p:sp>
        <p:nvSpPr>
          <p:cNvPr id="19" name="Content Placeholder 2">
            <a:extLst>
              <a:ext uri="{FF2B5EF4-FFF2-40B4-BE49-F238E27FC236}">
                <a16:creationId xmlns:a16="http://schemas.microsoft.com/office/drawing/2014/main" id="{A1ADE962-9ED7-3644-FA2A-7A64E19E9545}"/>
              </a:ext>
            </a:extLst>
          </p:cNvPr>
          <p:cNvSpPr txBox="1">
            <a:spLocks/>
          </p:cNvSpPr>
          <p:nvPr/>
        </p:nvSpPr>
        <p:spPr>
          <a:xfrm>
            <a:off x="6258427" y="4971337"/>
            <a:ext cx="5539873" cy="990600"/>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600" dirty="0">
                <a:ea typeface="Helvetica Neue" panose="02000503000000020004" pitchFamily="2" charset="0"/>
                <a:cs typeface="Helvetica Neue" panose="02000503000000020004" pitchFamily="2" charset="0"/>
                <a:sym typeface="OpenAI Sans"/>
              </a:rPr>
              <a:t>Lorem ipsum dolor sit </a:t>
            </a:r>
            <a:r>
              <a:rPr lang="en-US" sz="1600" dirty="0" err="1">
                <a:ea typeface="Helvetica Neue" panose="02000503000000020004" pitchFamily="2" charset="0"/>
                <a:cs typeface="Helvetica Neue" panose="02000503000000020004" pitchFamily="2" charset="0"/>
                <a:sym typeface="OpenAI Sans"/>
              </a:rPr>
              <a:t>amet</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consectetur</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adipiscing</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elit</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Pellentesque</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ultricies</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quam</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ut</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massa</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luctus</a:t>
            </a:r>
            <a:r>
              <a:rPr lang="en-US" sz="1600" dirty="0">
                <a:ea typeface="Helvetica Neue" panose="02000503000000020004" pitchFamily="2" charset="0"/>
                <a:cs typeface="Helvetica Neue" panose="02000503000000020004" pitchFamily="2" charset="0"/>
                <a:sym typeface="OpenAI Sans"/>
              </a:rPr>
              <a:t> cursus. </a:t>
            </a:r>
            <a:r>
              <a:rPr lang="en-US" sz="1600" dirty="0" err="1">
                <a:ea typeface="Helvetica Neue" panose="02000503000000020004" pitchFamily="2" charset="0"/>
                <a:cs typeface="Helvetica Neue" panose="02000503000000020004" pitchFamily="2" charset="0"/>
                <a:sym typeface="OpenAI Sans"/>
              </a:rPr>
              <a:t>Nullam</a:t>
            </a:r>
            <a:r>
              <a:rPr lang="en-US" sz="1600" dirty="0">
                <a:ea typeface="Helvetica Neue" panose="02000503000000020004" pitchFamily="2" charset="0"/>
                <a:cs typeface="Helvetica Neue" panose="02000503000000020004" pitchFamily="2" charset="0"/>
                <a:sym typeface="OpenAI Sans"/>
              </a:rPr>
              <a:t> pharetra </a:t>
            </a:r>
            <a:r>
              <a:rPr lang="en-US" sz="1600" dirty="0" err="1">
                <a:ea typeface="Helvetica Neue" panose="02000503000000020004" pitchFamily="2" charset="0"/>
                <a:cs typeface="Helvetica Neue" panose="02000503000000020004" pitchFamily="2" charset="0"/>
                <a:sym typeface="OpenAI Sans"/>
              </a:rPr>
              <a:t>mauris</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tortor</a:t>
            </a:r>
            <a:r>
              <a:rPr lang="en-US" sz="1600" dirty="0">
                <a:ea typeface="Helvetica Neue" panose="02000503000000020004" pitchFamily="2" charset="0"/>
                <a:cs typeface="Helvetica Neue" panose="02000503000000020004" pitchFamily="2" charset="0"/>
                <a:sym typeface="OpenAI Sans"/>
              </a:rPr>
              <a:t>. In hac </a:t>
            </a:r>
            <a:r>
              <a:rPr lang="en-US" sz="1600" dirty="0" err="1">
                <a:ea typeface="Helvetica Neue" panose="02000503000000020004" pitchFamily="2" charset="0"/>
                <a:cs typeface="Helvetica Neue" panose="02000503000000020004" pitchFamily="2" charset="0"/>
                <a:sym typeface="OpenAI Sans"/>
              </a:rPr>
              <a:t>habitasse</a:t>
            </a:r>
            <a:r>
              <a:rPr lang="en-US" sz="1600" dirty="0">
                <a:ea typeface="Helvetica Neue" panose="02000503000000020004" pitchFamily="2" charset="0"/>
                <a:cs typeface="Helvetica Neue" panose="02000503000000020004" pitchFamily="2" charset="0"/>
                <a:sym typeface="OpenAI Sans"/>
              </a:rPr>
              <a:t> </a:t>
            </a:r>
            <a:r>
              <a:rPr lang="en-US" sz="1600" dirty="0" err="1">
                <a:ea typeface="Helvetica Neue" panose="02000503000000020004" pitchFamily="2" charset="0"/>
                <a:cs typeface="Helvetica Neue" panose="02000503000000020004" pitchFamily="2" charset="0"/>
                <a:sym typeface="OpenAI Sans"/>
              </a:rPr>
              <a:t>platea</a:t>
            </a:r>
            <a:r>
              <a:rPr lang="en-US" sz="1600" dirty="0">
                <a:ea typeface="Helvetica Neue" panose="02000503000000020004" pitchFamily="2" charset="0"/>
                <a:cs typeface="Helvetica Neue" panose="02000503000000020004" pitchFamily="2" charset="0"/>
                <a:sym typeface="OpenAI Sans"/>
              </a:rPr>
              <a:t>. </a:t>
            </a:r>
          </a:p>
        </p:txBody>
      </p:sp>
    </p:spTree>
    <p:extLst>
      <p:ext uri="{BB962C8B-B14F-4D97-AF65-F5344CB8AC3E}">
        <p14:creationId xmlns:p14="http://schemas.microsoft.com/office/powerpoint/2010/main" val="399383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9D4E6-CFF8-CAD9-A94E-1228D81EA56C}"/>
            </a:ext>
          </a:extLst>
        </p:cNvPr>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0BCC789E-87DC-C416-5298-C7F6E26A9533}"/>
              </a:ext>
            </a:extLst>
          </p:cNvPr>
          <p:cNvSpPr>
            <a:spLocks noGrp="1"/>
          </p:cNvSpPr>
          <p:nvPr>
            <p:ph idx="1"/>
          </p:nvPr>
        </p:nvSpPr>
        <p:spPr>
          <a:xfrm>
            <a:off x="393700" y="3822700"/>
            <a:ext cx="2595934" cy="1168400"/>
          </a:xfrm>
        </p:spPr>
        <p:txBody>
          <a:bodyPr>
            <a:noAutofit/>
          </a:bodyPr>
          <a:lstStyle/>
          <a:p>
            <a:pPr marL="0" indent="0">
              <a:lnSpc>
                <a:spcPct val="114000"/>
              </a:lnSpc>
              <a:spcBef>
                <a:spcPts val="0"/>
              </a:spcBef>
              <a:spcAft>
                <a:spcPts val="800"/>
              </a:spcAft>
            </a:pPr>
            <a:r>
              <a:rPr lang="en-US"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sym typeface="OpenAI Sans"/>
              </a:rPr>
              <a:t>Title here</a:t>
            </a:r>
          </a:p>
          <a:p>
            <a:pPr marL="0" indent="0">
              <a:lnSpc>
                <a:spcPct val="114000"/>
              </a:lnSpc>
              <a:spcBef>
                <a:spcPts val="0"/>
              </a:spcBef>
              <a:spcAft>
                <a:spcPts val="800"/>
              </a:spcAft>
            </a:pPr>
            <a:r>
              <a:rPr lang="en-US" dirty="0">
                <a:ea typeface="Helvetica Neue" panose="02000503000000020004" pitchFamily="2" charset="0"/>
                <a:cs typeface="Helvetica Neue" panose="02000503000000020004" pitchFamily="2" charset="0"/>
                <a:sym typeface="OpenAI Sans"/>
              </a:rPr>
              <a:t>Lorem ipsum dolor sit </a:t>
            </a:r>
            <a:r>
              <a:rPr lang="en-US" dirty="0" err="1">
                <a:ea typeface="Helvetica Neue" panose="02000503000000020004" pitchFamily="2" charset="0"/>
                <a:cs typeface="Helvetica Neue" panose="02000503000000020004" pitchFamily="2" charset="0"/>
                <a:sym typeface="OpenAI Sans"/>
              </a:rPr>
              <a:t>amet</a:t>
            </a:r>
            <a:r>
              <a:rPr lang="en-US" dirty="0">
                <a:ea typeface="Helvetica Neue" panose="02000503000000020004" pitchFamily="2" charset="0"/>
                <a:cs typeface="Helvetica Neue" panose="02000503000000020004" pitchFamily="2" charset="0"/>
                <a:sym typeface="OpenAI Sans"/>
              </a:rPr>
              <a:t>, </a:t>
            </a:r>
            <a:r>
              <a:rPr lang="en-US" dirty="0" err="1">
                <a:ea typeface="Helvetica Neue" panose="02000503000000020004" pitchFamily="2" charset="0"/>
                <a:cs typeface="Helvetica Neue" panose="02000503000000020004" pitchFamily="2" charset="0"/>
                <a:sym typeface="OpenAI Sans"/>
              </a:rPr>
              <a:t>consectetur</a:t>
            </a:r>
            <a:r>
              <a:rPr lang="en-US" dirty="0">
                <a:ea typeface="Helvetica Neue" panose="02000503000000020004" pitchFamily="2" charset="0"/>
                <a:cs typeface="Helvetica Neue" panose="02000503000000020004" pitchFamily="2" charset="0"/>
                <a:sym typeface="OpenAI Sans"/>
              </a:rPr>
              <a:t> </a:t>
            </a:r>
            <a:r>
              <a:rPr lang="en-US" dirty="0" err="1">
                <a:ea typeface="Helvetica Neue" panose="02000503000000020004" pitchFamily="2" charset="0"/>
                <a:cs typeface="Helvetica Neue" panose="02000503000000020004" pitchFamily="2" charset="0"/>
                <a:sym typeface="OpenAI Sans"/>
              </a:rPr>
              <a:t>adipiscing</a:t>
            </a:r>
            <a:r>
              <a:rPr lang="en-US" dirty="0">
                <a:ea typeface="Helvetica Neue" panose="02000503000000020004" pitchFamily="2" charset="0"/>
                <a:cs typeface="Helvetica Neue" panose="02000503000000020004" pitchFamily="2" charset="0"/>
                <a:sym typeface="OpenAI Sans"/>
              </a:rPr>
              <a:t> </a:t>
            </a:r>
            <a:r>
              <a:rPr lang="en-US" dirty="0" err="1">
                <a:ea typeface="Helvetica Neue" panose="02000503000000020004" pitchFamily="2" charset="0"/>
                <a:cs typeface="Helvetica Neue" panose="02000503000000020004" pitchFamily="2" charset="0"/>
                <a:sym typeface="OpenAI Sans"/>
              </a:rPr>
              <a:t>elit</a:t>
            </a:r>
            <a:r>
              <a:rPr lang="en-US" dirty="0">
                <a:ea typeface="Helvetica Neue" panose="02000503000000020004" pitchFamily="2" charset="0"/>
                <a:cs typeface="Helvetica Neue" panose="02000503000000020004" pitchFamily="2" charset="0"/>
                <a:sym typeface="OpenAI Sans"/>
              </a:rPr>
              <a:t>. </a:t>
            </a:r>
            <a:r>
              <a:rPr lang="en-US" dirty="0" err="1">
                <a:ea typeface="Helvetica Neue" panose="02000503000000020004" pitchFamily="2" charset="0"/>
                <a:cs typeface="Helvetica Neue" panose="02000503000000020004" pitchFamily="2" charset="0"/>
                <a:sym typeface="OpenAI Sans"/>
              </a:rPr>
              <a:t>Pellentesque</a:t>
            </a:r>
            <a:r>
              <a:rPr lang="en-US" dirty="0">
                <a:ea typeface="Helvetica Neue" panose="02000503000000020004" pitchFamily="2" charset="0"/>
                <a:cs typeface="Helvetica Neue" panose="02000503000000020004" pitchFamily="2" charset="0"/>
                <a:sym typeface="OpenAI Sans"/>
              </a:rPr>
              <a:t> </a:t>
            </a:r>
            <a:r>
              <a:rPr lang="en-US" dirty="0" err="1">
                <a:ea typeface="Helvetica Neue" panose="02000503000000020004" pitchFamily="2" charset="0"/>
                <a:cs typeface="Helvetica Neue" panose="02000503000000020004" pitchFamily="2" charset="0"/>
                <a:sym typeface="OpenAI Sans"/>
              </a:rPr>
              <a:t>ultricies</a:t>
            </a:r>
            <a:r>
              <a:rPr lang="en-US" dirty="0">
                <a:ea typeface="Helvetica Neue" panose="02000503000000020004" pitchFamily="2" charset="0"/>
                <a:cs typeface="Helvetica Neue" panose="02000503000000020004" pitchFamily="2" charset="0"/>
                <a:sym typeface="OpenAI Sans"/>
              </a:rPr>
              <a:t> </a:t>
            </a:r>
            <a:r>
              <a:rPr lang="en-US" dirty="0" err="1">
                <a:ea typeface="Helvetica Neue" panose="02000503000000020004" pitchFamily="2" charset="0"/>
                <a:cs typeface="Helvetica Neue" panose="02000503000000020004" pitchFamily="2" charset="0"/>
                <a:sym typeface="OpenAI Sans"/>
              </a:rPr>
              <a:t>quam</a:t>
            </a:r>
            <a:r>
              <a:rPr lang="en-US" dirty="0">
                <a:ea typeface="Helvetica Neue" panose="02000503000000020004" pitchFamily="2" charset="0"/>
                <a:cs typeface="Helvetica Neue" panose="02000503000000020004" pitchFamily="2" charset="0"/>
                <a:sym typeface="OpenAI Sans"/>
              </a:rPr>
              <a:t>.</a:t>
            </a:r>
          </a:p>
        </p:txBody>
      </p:sp>
      <p:sp>
        <p:nvSpPr>
          <p:cNvPr id="4" name="Slide Number Placeholder 3">
            <a:extLst>
              <a:ext uri="{FF2B5EF4-FFF2-40B4-BE49-F238E27FC236}">
                <a16:creationId xmlns:a16="http://schemas.microsoft.com/office/drawing/2014/main" id="{6BBF0163-E4B1-61D1-776D-45470B16F0F4}"/>
              </a:ext>
            </a:extLst>
          </p:cNvPr>
          <p:cNvSpPr>
            <a:spLocks noGrp="1"/>
          </p:cNvSpPr>
          <p:nvPr>
            <p:ph type="sldNum" sz="quarter" idx="4"/>
          </p:nvPr>
        </p:nvSpPr>
        <p:spPr/>
        <p:txBody>
          <a:bodyPr/>
          <a:lstStyle/>
          <a:p>
            <a:fld id="{8574A810-7A8E-054F-9F6B-09E9C694ECF9}" type="slidenum">
              <a:rPr lang="en-US" smtClean="0"/>
              <a:pPr/>
              <a:t>12</a:t>
            </a:fld>
            <a:endParaRPr lang="en-US" sz="1100" dirty="0"/>
          </a:p>
        </p:txBody>
      </p:sp>
      <p:sp>
        <p:nvSpPr>
          <p:cNvPr id="11" name="Title 10">
            <a:extLst>
              <a:ext uri="{FF2B5EF4-FFF2-40B4-BE49-F238E27FC236}">
                <a16:creationId xmlns:a16="http://schemas.microsoft.com/office/drawing/2014/main" id="{9759E2FE-9F02-E1B4-EBBC-AA8624ACC339}"/>
              </a:ext>
            </a:extLst>
          </p:cNvPr>
          <p:cNvSpPr>
            <a:spLocks noGrp="1"/>
          </p:cNvSpPr>
          <p:nvPr>
            <p:ph type="title"/>
          </p:nvPr>
        </p:nvSpPr>
        <p:spPr>
          <a:xfrm>
            <a:off x="393700" y="344008"/>
            <a:ext cx="7846838" cy="1034893"/>
          </a:xfrm>
        </p:spPr>
        <p:txBody>
          <a:bodyPr/>
          <a:lstStyle/>
          <a:p>
            <a:r>
              <a:rPr lang="en-US" dirty="0">
                <a:solidFill>
                  <a:schemeClr val="accent1"/>
                </a:solidFill>
              </a:rPr>
              <a:t>Timeline with three text only milestones</a:t>
            </a:r>
          </a:p>
        </p:txBody>
      </p:sp>
      <p:sp>
        <p:nvSpPr>
          <p:cNvPr id="17" name="Text Placeholder 16">
            <a:extLst>
              <a:ext uri="{FF2B5EF4-FFF2-40B4-BE49-F238E27FC236}">
                <a16:creationId xmlns:a16="http://schemas.microsoft.com/office/drawing/2014/main" id="{986AEEE5-7F7B-65AD-1D88-9157CF0514D8}"/>
              </a:ext>
            </a:extLst>
          </p:cNvPr>
          <p:cNvSpPr>
            <a:spLocks noGrp="1"/>
          </p:cNvSpPr>
          <p:nvPr>
            <p:ph type="body" sz="quarter" idx="12"/>
          </p:nvPr>
        </p:nvSpPr>
        <p:spPr>
          <a:xfrm>
            <a:off x="4317119" y="3822700"/>
            <a:ext cx="2595934" cy="1168400"/>
          </a:xfrm>
        </p:spPr>
        <p:txBody>
          <a:bodyPr>
            <a:noAutofit/>
          </a:bodyPr>
          <a:lstStyle/>
          <a:p>
            <a:pPr marL="0" marR="0" lvl="0" indent="0" fontAlgn="auto">
              <a:lnSpc>
                <a:spcPct val="114000"/>
              </a:lnSpc>
              <a:spcBef>
                <a:spcPts val="0"/>
              </a:spcBef>
              <a:spcAft>
                <a:spcPts val="800"/>
              </a:spcAft>
              <a:buClrTx/>
              <a:buSzTx/>
              <a:tabLst/>
              <a:defRPr/>
            </a:pPr>
            <a:r>
              <a:rPr lang="en-US" sz="1600"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sym typeface="OpenAI Sans"/>
              </a:rPr>
              <a:t>Title here</a:t>
            </a:r>
          </a:p>
          <a:p>
            <a:pPr marL="0" marR="0" lvl="0" indent="0" algn="l" defTabSz="914400" rtl="0" eaLnBrk="1" fontAlgn="auto" latinLnBrk="0" hangingPunct="1">
              <a:lnSpc>
                <a:spcPct val="114000"/>
              </a:lnSpc>
              <a:spcBef>
                <a:spcPts val="0"/>
              </a:spcBef>
              <a:spcAft>
                <a:spcPts val="80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a:t>
            </a:r>
          </a:p>
        </p:txBody>
      </p:sp>
      <p:sp>
        <p:nvSpPr>
          <p:cNvPr id="18" name="Content Placeholder 17">
            <a:extLst>
              <a:ext uri="{FF2B5EF4-FFF2-40B4-BE49-F238E27FC236}">
                <a16:creationId xmlns:a16="http://schemas.microsoft.com/office/drawing/2014/main" id="{B32A8A18-E9FA-02B4-6667-53C019EC43C0}"/>
              </a:ext>
            </a:extLst>
          </p:cNvPr>
          <p:cNvSpPr>
            <a:spLocks noGrp="1"/>
          </p:cNvSpPr>
          <p:nvPr>
            <p:ph idx="13"/>
          </p:nvPr>
        </p:nvSpPr>
        <p:spPr>
          <a:xfrm>
            <a:off x="8240538" y="3822700"/>
            <a:ext cx="2595934" cy="1168400"/>
          </a:xfrm>
        </p:spPr>
        <p:txBody>
          <a:bodyPr>
            <a:noAutofit/>
          </a:bodyPr>
          <a:lstStyle/>
          <a:p>
            <a:pPr marL="0" marR="0" lvl="0" indent="0" fontAlgn="auto">
              <a:lnSpc>
                <a:spcPct val="114000"/>
              </a:lnSpc>
              <a:spcBef>
                <a:spcPts val="0"/>
              </a:spcBef>
              <a:spcAft>
                <a:spcPts val="800"/>
              </a:spcAft>
              <a:buClrTx/>
              <a:buSzTx/>
              <a:tabLst/>
              <a:defRPr/>
            </a:pPr>
            <a:r>
              <a:rPr lang="en-US"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sym typeface="OpenAI Sans"/>
              </a:rPr>
              <a:t>Title here</a:t>
            </a:r>
          </a:p>
          <a:p>
            <a:pPr marL="0" marR="0" lvl="0" indent="0" algn="l" defTabSz="914400" rtl="0" eaLnBrk="1" fontAlgn="auto" latinLnBrk="0" hangingPunct="1">
              <a:lnSpc>
                <a:spcPct val="114000"/>
              </a:lnSpc>
              <a:spcBef>
                <a:spcPts val="0"/>
              </a:spcBef>
              <a:spcAft>
                <a:spcPts val="800"/>
              </a:spcAft>
              <a:buClrTx/>
              <a:buSzTx/>
              <a:buFont typeface="Arial" panose="020B0604020202020204" pitchFamily="34" charset="0"/>
              <a:buNone/>
              <a:tabLst/>
              <a:defRPr/>
            </a:pP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Lorem ipsum dolor sit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amet</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consectetur</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adipiscing</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elit</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Pellentesque</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ultricies</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 </a:t>
            </a:r>
            <a:r>
              <a:rPr kumimoji="0" lang="en-US" b="0" i="0" u="none" strike="noStrike" kern="1200" cap="none" spc="0" normalizeH="0" baseline="0" noProof="0" dirty="0" err="1">
                <a:ln>
                  <a:noFill/>
                </a:ln>
                <a:solidFill>
                  <a:prstClr val="black"/>
                </a:solidFill>
                <a:effectLst/>
                <a:uLnTx/>
                <a:uFillTx/>
                <a:ea typeface="Helvetica Neue" panose="02000503000000020004" pitchFamily="2" charset="0"/>
                <a:cs typeface="Helvetica Neue" panose="02000503000000020004" pitchFamily="2" charset="0"/>
                <a:sym typeface="OpenAI Sans"/>
              </a:rPr>
              <a:t>quam</a:t>
            </a:r>
            <a:r>
              <a:rPr kumimoji="0" lang="en-US" b="0" i="0" u="none" strike="noStrike" kern="1200" cap="none" spc="0" normalizeH="0" baseline="0" noProof="0" dirty="0">
                <a:ln>
                  <a:noFill/>
                </a:ln>
                <a:solidFill>
                  <a:prstClr val="black"/>
                </a:solidFill>
                <a:effectLst/>
                <a:uLnTx/>
                <a:uFillTx/>
                <a:ea typeface="Helvetica Neue" panose="02000503000000020004" pitchFamily="2" charset="0"/>
                <a:cs typeface="Helvetica Neue" panose="02000503000000020004" pitchFamily="2" charset="0"/>
                <a:sym typeface="OpenAI Sans"/>
              </a:rPr>
              <a:t>.</a:t>
            </a:r>
          </a:p>
        </p:txBody>
      </p:sp>
      <p:cxnSp>
        <p:nvCxnSpPr>
          <p:cNvPr id="2" name="Google Shape;2259;p159">
            <a:extLst>
              <a:ext uri="{FF2B5EF4-FFF2-40B4-BE49-F238E27FC236}">
                <a16:creationId xmlns:a16="http://schemas.microsoft.com/office/drawing/2014/main" id="{B445FE4B-78BD-90F9-A6AA-1A4EF03DE791}"/>
              </a:ext>
            </a:extLst>
          </p:cNvPr>
          <p:cNvCxnSpPr>
            <a:stCxn id="3" idx="2"/>
          </p:cNvCxnSpPr>
          <p:nvPr/>
        </p:nvCxnSpPr>
        <p:spPr>
          <a:xfrm>
            <a:off x="337718" y="3373753"/>
            <a:ext cx="12245400" cy="300"/>
          </a:xfrm>
          <a:prstGeom prst="straightConnector1">
            <a:avLst/>
          </a:prstGeom>
          <a:noFill/>
          <a:ln w="9525" cap="flat" cmpd="sng">
            <a:solidFill>
              <a:schemeClr val="accent1"/>
            </a:solidFill>
            <a:prstDash val="solid"/>
            <a:round/>
            <a:headEnd type="none" w="med" len="med"/>
            <a:tailEnd type="none" w="med" len="med"/>
          </a:ln>
        </p:spPr>
      </p:cxnSp>
      <p:sp>
        <p:nvSpPr>
          <p:cNvPr id="3" name="Google Shape;2260;p159">
            <a:extLst>
              <a:ext uri="{FF2B5EF4-FFF2-40B4-BE49-F238E27FC236}">
                <a16:creationId xmlns:a16="http://schemas.microsoft.com/office/drawing/2014/main" id="{39A86B1D-EA5D-3FA6-7D83-8F21D70E330E}"/>
              </a:ext>
            </a:extLst>
          </p:cNvPr>
          <p:cNvSpPr/>
          <p:nvPr/>
        </p:nvSpPr>
        <p:spPr>
          <a:xfrm>
            <a:off x="337718" y="3320203"/>
            <a:ext cx="107100" cy="1071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a:latin typeface="OpenAI Sans"/>
              <a:ea typeface="OpenAI Sans"/>
              <a:cs typeface="OpenAI Sans"/>
              <a:sym typeface="OpenAI Sans"/>
            </a:endParaRPr>
          </a:p>
        </p:txBody>
      </p:sp>
      <p:sp>
        <p:nvSpPr>
          <p:cNvPr id="5" name="Google Shape;2261;p159">
            <a:extLst>
              <a:ext uri="{FF2B5EF4-FFF2-40B4-BE49-F238E27FC236}">
                <a16:creationId xmlns:a16="http://schemas.microsoft.com/office/drawing/2014/main" id="{A1013DAF-A2C3-BC42-73D5-9D8AB55DCA94}"/>
              </a:ext>
            </a:extLst>
          </p:cNvPr>
          <p:cNvSpPr/>
          <p:nvPr/>
        </p:nvSpPr>
        <p:spPr>
          <a:xfrm>
            <a:off x="4251750" y="3320203"/>
            <a:ext cx="107100" cy="1071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a:latin typeface="OpenAI Sans"/>
              <a:ea typeface="OpenAI Sans"/>
              <a:cs typeface="OpenAI Sans"/>
              <a:sym typeface="OpenAI Sans"/>
            </a:endParaRPr>
          </a:p>
        </p:txBody>
      </p:sp>
      <p:sp>
        <p:nvSpPr>
          <p:cNvPr id="6" name="Google Shape;2262;p159">
            <a:extLst>
              <a:ext uri="{FF2B5EF4-FFF2-40B4-BE49-F238E27FC236}">
                <a16:creationId xmlns:a16="http://schemas.microsoft.com/office/drawing/2014/main" id="{4654A74A-2C40-A8C6-E9F9-43C58A3ADE20}"/>
              </a:ext>
            </a:extLst>
          </p:cNvPr>
          <p:cNvSpPr/>
          <p:nvPr/>
        </p:nvSpPr>
        <p:spPr>
          <a:xfrm>
            <a:off x="8176050" y="3320203"/>
            <a:ext cx="107100" cy="107100"/>
          </a:xfrm>
          <a:prstGeom prst="ellipse">
            <a:avLst/>
          </a:prstGeom>
          <a:solidFill>
            <a:schemeClr val="accen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a:latin typeface="OpenAI Sans"/>
              <a:ea typeface="OpenAI Sans"/>
              <a:cs typeface="OpenAI Sans"/>
              <a:sym typeface="OpenAI Sans"/>
            </a:endParaRPr>
          </a:p>
        </p:txBody>
      </p:sp>
      <p:sp>
        <p:nvSpPr>
          <p:cNvPr id="9" name="Content Placeholder 15">
            <a:extLst>
              <a:ext uri="{FF2B5EF4-FFF2-40B4-BE49-F238E27FC236}">
                <a16:creationId xmlns:a16="http://schemas.microsoft.com/office/drawing/2014/main" id="{76C75857-E8EA-1B37-0464-3C7048D7FBEB}"/>
              </a:ext>
            </a:extLst>
          </p:cNvPr>
          <p:cNvSpPr txBox="1">
            <a:spLocks/>
          </p:cNvSpPr>
          <p:nvPr/>
        </p:nvSpPr>
        <p:spPr>
          <a:xfrm>
            <a:off x="393700" y="2843266"/>
            <a:ext cx="1612900" cy="26240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pPr>
            <a:r>
              <a:rPr lang="en-US" sz="1400" b="1" dirty="0">
                <a:solidFill>
                  <a:schemeClr val="accent1"/>
                </a:solidFill>
                <a:latin typeface="Roboto SemiBold" panose="02000000000000000000" pitchFamily="2" charset="0"/>
                <a:ea typeface="Roboto SemiBold" panose="02000000000000000000" pitchFamily="2" charset="0"/>
                <a:cs typeface="Helvetica Neue" panose="02000503000000020004" pitchFamily="2" charset="0"/>
                <a:sym typeface="OpenAI Sans"/>
              </a:rPr>
              <a:t>Date</a:t>
            </a:r>
          </a:p>
        </p:txBody>
      </p:sp>
      <p:sp>
        <p:nvSpPr>
          <p:cNvPr id="13" name="Content Placeholder 15">
            <a:extLst>
              <a:ext uri="{FF2B5EF4-FFF2-40B4-BE49-F238E27FC236}">
                <a16:creationId xmlns:a16="http://schemas.microsoft.com/office/drawing/2014/main" id="{76AEECBA-C292-6302-8A8E-7EB14A54E420}"/>
              </a:ext>
            </a:extLst>
          </p:cNvPr>
          <p:cNvSpPr txBox="1">
            <a:spLocks/>
          </p:cNvSpPr>
          <p:nvPr/>
        </p:nvSpPr>
        <p:spPr>
          <a:xfrm>
            <a:off x="4294187" y="2843266"/>
            <a:ext cx="1612900" cy="26240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pPr>
            <a:r>
              <a:rPr lang="en-US" sz="1400" b="1" dirty="0">
                <a:solidFill>
                  <a:schemeClr val="accent1"/>
                </a:solidFill>
                <a:latin typeface="Roboto SemiBold" panose="02000000000000000000" pitchFamily="2" charset="0"/>
                <a:ea typeface="Roboto SemiBold" panose="02000000000000000000" pitchFamily="2" charset="0"/>
                <a:cs typeface="Helvetica Neue" panose="02000503000000020004" pitchFamily="2" charset="0"/>
                <a:sym typeface="OpenAI Sans"/>
              </a:rPr>
              <a:t>Date</a:t>
            </a:r>
          </a:p>
        </p:txBody>
      </p:sp>
      <p:sp>
        <p:nvSpPr>
          <p:cNvPr id="14" name="Content Placeholder 15">
            <a:extLst>
              <a:ext uri="{FF2B5EF4-FFF2-40B4-BE49-F238E27FC236}">
                <a16:creationId xmlns:a16="http://schemas.microsoft.com/office/drawing/2014/main" id="{95982BB0-2387-9BAA-9F14-F45500C04700}"/>
              </a:ext>
            </a:extLst>
          </p:cNvPr>
          <p:cNvSpPr txBox="1">
            <a:spLocks/>
          </p:cNvSpPr>
          <p:nvPr/>
        </p:nvSpPr>
        <p:spPr>
          <a:xfrm>
            <a:off x="8223249" y="2843266"/>
            <a:ext cx="1612900" cy="26240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pPr>
            <a:r>
              <a:rPr lang="en-US" sz="1400" b="1" dirty="0">
                <a:solidFill>
                  <a:schemeClr val="accent1"/>
                </a:solidFill>
                <a:latin typeface="Roboto SemiBold" panose="02000000000000000000" pitchFamily="2" charset="0"/>
                <a:ea typeface="Roboto SemiBold" panose="02000000000000000000" pitchFamily="2" charset="0"/>
                <a:cs typeface="Helvetica Neue" panose="02000503000000020004" pitchFamily="2" charset="0"/>
                <a:sym typeface="OpenAI Sans"/>
              </a:rPr>
              <a:t>Date</a:t>
            </a:r>
          </a:p>
        </p:txBody>
      </p:sp>
      <p:sp>
        <p:nvSpPr>
          <p:cNvPr id="7" name="Footer Placeholder 6">
            <a:extLst>
              <a:ext uri="{FF2B5EF4-FFF2-40B4-BE49-F238E27FC236}">
                <a16:creationId xmlns:a16="http://schemas.microsoft.com/office/drawing/2014/main" id="{3AC3A10F-8642-8154-9AEA-7110D289C62E}"/>
              </a:ext>
            </a:extLst>
          </p:cNvPr>
          <p:cNvSpPr>
            <a:spLocks noGrp="1"/>
          </p:cNvSpPr>
          <p:nvPr>
            <p:ph type="ftr" sz="quarter" idx="3"/>
          </p:nvPr>
        </p:nvSpPr>
        <p:spPr/>
        <p:txBody>
          <a:bodyPr/>
          <a:lstStyle/>
          <a:p>
            <a:endParaRPr lang="en-US" sz="1100" dirty="0"/>
          </a:p>
        </p:txBody>
      </p:sp>
    </p:spTree>
    <p:extLst>
      <p:ext uri="{BB962C8B-B14F-4D97-AF65-F5344CB8AC3E}">
        <p14:creationId xmlns:p14="http://schemas.microsoft.com/office/powerpoint/2010/main" val="3446338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CFE5198B-4DE9-7211-B26D-C7E4AA289A1A}"/>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9EE8A1CA-4617-FF10-E8D0-B582B7F48A83}"/>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13</a:t>
            </a:fld>
            <a:endParaRPr dirty="0">
              <a:sym typeface="OpenAI Sans"/>
            </a:endParaRPr>
          </a:p>
        </p:txBody>
      </p:sp>
      <p:sp>
        <p:nvSpPr>
          <p:cNvPr id="533" name="Google Shape;533;p58">
            <a:extLst>
              <a:ext uri="{FF2B5EF4-FFF2-40B4-BE49-F238E27FC236}">
                <a16:creationId xmlns:a16="http://schemas.microsoft.com/office/drawing/2014/main" id="{68499D35-F61B-DF1C-10A6-EA04E8D00662}"/>
              </a:ext>
            </a:extLst>
          </p:cNvPr>
          <p:cNvSpPr txBox="1">
            <a:spLocks noGrp="1"/>
          </p:cNvSpPr>
          <p:nvPr>
            <p:ph type="title"/>
          </p:nvPr>
        </p:nvSpPr>
        <p:spPr>
          <a:xfrm>
            <a:off x="393700" y="344009"/>
            <a:ext cx="11404600" cy="697392"/>
          </a:xfrm>
          <a:prstGeom prst="rect">
            <a:avLst/>
          </a:prstGeom>
        </p:spPr>
        <p:txBody>
          <a:bodyPr spcFirstLastPara="1" vert="horz" wrap="square" lIns="0" tIns="0" rIns="0" bIns="0" rtlCol="0" anchor="t" anchorCtr="0">
            <a:noAutofit/>
          </a:bodyPr>
          <a:lstStyle/>
          <a:p>
            <a:r>
              <a:rPr lang="en-US" dirty="0">
                <a:solidFill>
                  <a:schemeClr val="accent1"/>
                </a:solidFill>
              </a:rPr>
              <a:t>Gantt chart over time</a:t>
            </a:r>
            <a:endParaRPr dirty="0">
              <a:solidFill>
                <a:schemeClr val="accent1"/>
              </a:solidFill>
            </a:endParaRPr>
          </a:p>
        </p:txBody>
      </p:sp>
      <p:graphicFrame>
        <p:nvGraphicFramePr>
          <p:cNvPr id="4" name="Google Shape;953;p80">
            <a:extLst>
              <a:ext uri="{FF2B5EF4-FFF2-40B4-BE49-F238E27FC236}">
                <a16:creationId xmlns:a16="http://schemas.microsoft.com/office/drawing/2014/main" id="{132CDF09-C451-CA62-761F-27510206387F}"/>
              </a:ext>
            </a:extLst>
          </p:cNvPr>
          <p:cNvGraphicFramePr/>
          <p:nvPr>
            <p:extLst>
              <p:ext uri="{D42A27DB-BD31-4B8C-83A1-F6EECF244321}">
                <p14:modId xmlns:p14="http://schemas.microsoft.com/office/powerpoint/2010/main" val="4069686237"/>
              </p:ext>
            </p:extLst>
          </p:nvPr>
        </p:nvGraphicFramePr>
        <p:xfrm>
          <a:off x="393699" y="1379875"/>
          <a:ext cx="11404600" cy="4614525"/>
        </p:xfrm>
        <a:graphic>
          <a:graphicData uri="http://schemas.openxmlformats.org/drawingml/2006/table">
            <a:tbl>
              <a:tblPr>
                <a:noFill/>
              </a:tblPr>
              <a:tblGrid>
                <a:gridCol w="2280920">
                  <a:extLst>
                    <a:ext uri="{9D8B030D-6E8A-4147-A177-3AD203B41FA5}">
                      <a16:colId xmlns:a16="http://schemas.microsoft.com/office/drawing/2014/main" val="20000"/>
                    </a:ext>
                  </a:extLst>
                </a:gridCol>
                <a:gridCol w="2280920">
                  <a:extLst>
                    <a:ext uri="{9D8B030D-6E8A-4147-A177-3AD203B41FA5}">
                      <a16:colId xmlns:a16="http://schemas.microsoft.com/office/drawing/2014/main" val="20001"/>
                    </a:ext>
                  </a:extLst>
                </a:gridCol>
                <a:gridCol w="2280920">
                  <a:extLst>
                    <a:ext uri="{9D8B030D-6E8A-4147-A177-3AD203B41FA5}">
                      <a16:colId xmlns:a16="http://schemas.microsoft.com/office/drawing/2014/main" val="20002"/>
                    </a:ext>
                  </a:extLst>
                </a:gridCol>
                <a:gridCol w="2280920">
                  <a:extLst>
                    <a:ext uri="{9D8B030D-6E8A-4147-A177-3AD203B41FA5}">
                      <a16:colId xmlns:a16="http://schemas.microsoft.com/office/drawing/2014/main" val="20003"/>
                    </a:ext>
                  </a:extLst>
                </a:gridCol>
                <a:gridCol w="2280920">
                  <a:extLst>
                    <a:ext uri="{9D8B030D-6E8A-4147-A177-3AD203B41FA5}">
                      <a16:colId xmlns:a16="http://schemas.microsoft.com/office/drawing/2014/main" val="20004"/>
                    </a:ext>
                  </a:extLst>
                </a:gridCol>
              </a:tblGrid>
              <a:tr h="4614525">
                <a:tc>
                  <a:txBody>
                    <a:bodyPr/>
                    <a:lstStyle/>
                    <a:p>
                      <a:pPr marL="0" lvl="0" indent="0" algn="l" rtl="0">
                        <a:spcBef>
                          <a:spcPts val="0"/>
                        </a:spcBef>
                        <a:spcAft>
                          <a:spcPts val="0"/>
                        </a:spcAft>
                        <a:buNone/>
                      </a:pPr>
                      <a:r>
                        <a:rPr lang="en" sz="1600" dirty="0">
                          <a:solidFill>
                            <a:schemeClr val="accent2">
                              <a:lumMod val="75000"/>
                            </a:schemeClr>
                          </a:solidFill>
                        </a:rPr>
                        <a:t>Milestone</a:t>
                      </a:r>
                      <a:endParaRPr sz="1600" dirty="0">
                        <a:solidFill>
                          <a:schemeClr val="accent2">
                            <a:lumMod val="75000"/>
                          </a:schemeClr>
                        </a:solidFill>
                      </a:endParaRPr>
                    </a:p>
                  </a:txBody>
                  <a:tcPr marL="137150" marR="91425" marT="0" marB="914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600" dirty="0">
                          <a:solidFill>
                            <a:schemeClr val="accent2">
                              <a:lumMod val="75000"/>
                            </a:schemeClr>
                          </a:solidFill>
                        </a:rPr>
                        <a:t>Milestone</a:t>
                      </a:r>
                      <a:endParaRPr sz="1600" dirty="0">
                        <a:solidFill>
                          <a:schemeClr val="accent2">
                            <a:lumMod val="75000"/>
                          </a:schemeClr>
                        </a:solidFill>
                      </a:endParaRPr>
                    </a:p>
                  </a:txBody>
                  <a:tcPr marL="137150" marR="91425" marT="0" marB="914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600" dirty="0">
                          <a:solidFill>
                            <a:schemeClr val="accent2">
                              <a:lumMod val="75000"/>
                            </a:schemeClr>
                          </a:solidFill>
                        </a:rPr>
                        <a:t>Milestone</a:t>
                      </a:r>
                      <a:endParaRPr sz="1600" dirty="0">
                        <a:solidFill>
                          <a:schemeClr val="accent2">
                            <a:lumMod val="75000"/>
                          </a:schemeClr>
                        </a:solidFill>
                      </a:endParaRPr>
                    </a:p>
                  </a:txBody>
                  <a:tcPr marL="137150" marR="91425" marT="0" marB="914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600" dirty="0">
                          <a:solidFill>
                            <a:schemeClr val="accent2">
                              <a:lumMod val="75000"/>
                            </a:schemeClr>
                          </a:solidFill>
                        </a:rPr>
                        <a:t>Milestone</a:t>
                      </a:r>
                      <a:endParaRPr sz="1600" dirty="0">
                        <a:solidFill>
                          <a:schemeClr val="accent2">
                            <a:lumMod val="75000"/>
                          </a:schemeClr>
                        </a:solidFill>
                      </a:endParaRPr>
                    </a:p>
                  </a:txBody>
                  <a:tcPr marL="137150" marR="91425" marT="0" marB="914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spcBef>
                          <a:spcPts val="0"/>
                        </a:spcBef>
                        <a:spcAft>
                          <a:spcPts val="0"/>
                        </a:spcAft>
                        <a:buNone/>
                      </a:pPr>
                      <a:r>
                        <a:rPr lang="en" sz="1600" dirty="0">
                          <a:solidFill>
                            <a:schemeClr val="accent2">
                              <a:lumMod val="75000"/>
                            </a:schemeClr>
                          </a:solidFill>
                        </a:rPr>
                        <a:t>Milestone</a:t>
                      </a:r>
                      <a:endParaRPr sz="1600" dirty="0">
                        <a:solidFill>
                          <a:schemeClr val="accent2">
                            <a:lumMod val="75000"/>
                          </a:schemeClr>
                        </a:solidFill>
                      </a:endParaRPr>
                    </a:p>
                  </a:txBody>
                  <a:tcPr marL="137150" marR="91425" marT="0" marB="91425">
                    <a:lnL w="12700" cap="flat" cmpd="sng" algn="ctr">
                      <a:solidFill>
                        <a:schemeClr val="accent2">
                          <a:lumMod val="75000"/>
                        </a:schemeClr>
                      </a:solidFill>
                      <a:prstDash val="solid"/>
                      <a:round/>
                      <a:headEnd type="none" w="med" len="med"/>
                      <a:tailEnd type="none" w="med" len="med"/>
                    </a:lnL>
                    <a:lnR w="12700" cap="flat" cmpd="sng" algn="ctr">
                      <a:solidFill>
                        <a:schemeClr val="accent2">
                          <a:lumMod val="75000"/>
                        </a:schemeClr>
                      </a:solidFill>
                      <a:prstDash val="solid"/>
                      <a:round/>
                      <a:headEnd type="none" w="med" len="med"/>
                      <a:tailEnd type="none" w="med" len="med"/>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5" name="Google Shape;955;p80">
            <a:extLst>
              <a:ext uri="{FF2B5EF4-FFF2-40B4-BE49-F238E27FC236}">
                <a16:creationId xmlns:a16="http://schemas.microsoft.com/office/drawing/2014/main" id="{EA32D89C-6778-2FE2-6D40-ABA6EAAD7EC1}"/>
              </a:ext>
            </a:extLst>
          </p:cNvPr>
          <p:cNvSpPr/>
          <p:nvPr/>
        </p:nvSpPr>
        <p:spPr>
          <a:xfrm>
            <a:off x="4721718" y="4107740"/>
            <a:ext cx="4562665" cy="513300"/>
          </a:xfrm>
          <a:prstGeom prst="roundRect">
            <a:avLst>
              <a:gd name="adj" fmla="val 11479"/>
            </a:avLst>
          </a:prstGeom>
          <a:solidFill>
            <a:schemeClr val="accent1"/>
          </a:solidFill>
          <a:ln>
            <a:noFill/>
          </a:ln>
        </p:spPr>
        <p:txBody>
          <a:bodyPr spcFirstLastPara="1" wrap="square" lIns="210300" tIns="121875" rIns="121875" bIns="121875" anchor="ctr" anchorCtr="0">
            <a:noAutofit/>
          </a:bodyPr>
          <a:lstStyle/>
          <a:p>
            <a:r>
              <a:rPr lang="en-US" sz="1500" dirty="0">
                <a:solidFill>
                  <a:schemeClr val="bg2"/>
                </a:solidFill>
                <a:latin typeface="Roboto Medium" panose="02000000000000000000" pitchFamily="2" charset="0"/>
                <a:ea typeface="Roboto Medium" panose="02000000000000000000" pitchFamily="2" charset="0"/>
                <a:cs typeface="Helvetica Neue"/>
                <a:sym typeface="Helvetica Neue"/>
              </a:rPr>
              <a:t>Lorem ipsum</a:t>
            </a:r>
          </a:p>
        </p:txBody>
      </p:sp>
      <p:sp>
        <p:nvSpPr>
          <p:cNvPr id="6" name="Google Shape;957;p80">
            <a:extLst>
              <a:ext uri="{FF2B5EF4-FFF2-40B4-BE49-F238E27FC236}">
                <a16:creationId xmlns:a16="http://schemas.microsoft.com/office/drawing/2014/main" id="{D5359B3A-662D-9283-F7D8-9D5DCD655B5B}"/>
              </a:ext>
            </a:extLst>
          </p:cNvPr>
          <p:cNvSpPr/>
          <p:nvPr/>
        </p:nvSpPr>
        <p:spPr>
          <a:xfrm>
            <a:off x="584093" y="5478390"/>
            <a:ext cx="11026708" cy="513300"/>
          </a:xfrm>
          <a:prstGeom prst="roundRect">
            <a:avLst>
              <a:gd name="adj" fmla="val 11479"/>
            </a:avLst>
          </a:prstGeom>
          <a:solidFill>
            <a:schemeClr val="bg2"/>
          </a:solidFill>
          <a:ln w="12700">
            <a:solidFill>
              <a:schemeClr val="accent1"/>
            </a:solidFill>
          </a:ln>
        </p:spPr>
        <p:txBody>
          <a:bodyPr spcFirstLastPara="1" wrap="square" lIns="210300" tIns="121875" rIns="121875" bIns="121875" anchor="ctr" anchorCtr="0">
            <a:noAutofit/>
          </a:bodyPr>
          <a:lstStyle/>
          <a:p>
            <a:r>
              <a:rPr lang="en" sz="1500" dirty="0">
                <a:solidFill>
                  <a:schemeClr val="accent1"/>
                </a:solidFill>
                <a:latin typeface="Roboto Medium" panose="02000000000000000000" pitchFamily="2" charset="0"/>
                <a:ea typeface="Roboto Medium" panose="02000000000000000000" pitchFamily="2" charset="0"/>
                <a:cs typeface="Helvetica Neue"/>
                <a:sym typeface="Helvetica Neue"/>
              </a:rPr>
              <a:t>Lorem ipsum</a:t>
            </a:r>
            <a:endParaRPr sz="1500" dirty="0">
              <a:solidFill>
                <a:schemeClr val="accent1"/>
              </a:solidFill>
              <a:latin typeface="Roboto Medium" panose="02000000000000000000" pitchFamily="2" charset="0"/>
              <a:ea typeface="Roboto Medium" panose="02000000000000000000" pitchFamily="2" charset="0"/>
              <a:cs typeface="Helvetica Neue"/>
              <a:sym typeface="Helvetica Neue"/>
            </a:endParaRPr>
          </a:p>
        </p:txBody>
      </p:sp>
      <p:sp>
        <p:nvSpPr>
          <p:cNvPr id="7" name="Google Shape;960;p80">
            <a:extLst>
              <a:ext uri="{FF2B5EF4-FFF2-40B4-BE49-F238E27FC236}">
                <a16:creationId xmlns:a16="http://schemas.microsoft.com/office/drawing/2014/main" id="{2293B6C0-CD6E-C9F0-68F7-73F7B726A1EF}"/>
              </a:ext>
            </a:extLst>
          </p:cNvPr>
          <p:cNvSpPr/>
          <p:nvPr/>
        </p:nvSpPr>
        <p:spPr>
          <a:xfrm>
            <a:off x="7522794" y="4754965"/>
            <a:ext cx="4088008" cy="513300"/>
          </a:xfrm>
          <a:prstGeom prst="roundRect">
            <a:avLst>
              <a:gd name="adj" fmla="val 11479"/>
            </a:avLst>
          </a:prstGeom>
          <a:solidFill>
            <a:schemeClr val="accent1"/>
          </a:solidFill>
          <a:ln>
            <a:noFill/>
          </a:ln>
        </p:spPr>
        <p:txBody>
          <a:bodyPr spcFirstLastPara="1" wrap="square" lIns="210300" tIns="121875" rIns="121875" bIns="121875" anchor="ctr" anchorCtr="0">
            <a:noAutofit/>
          </a:bodyPr>
          <a:lstStyle/>
          <a:p>
            <a:r>
              <a:rPr lang="en-US" sz="1500" dirty="0">
                <a:solidFill>
                  <a:schemeClr val="bg2"/>
                </a:solidFill>
                <a:latin typeface="Roboto Medium" panose="02000000000000000000" pitchFamily="2" charset="0"/>
                <a:ea typeface="Roboto Medium" panose="02000000000000000000" pitchFamily="2" charset="0"/>
                <a:cs typeface="Helvetica Neue"/>
                <a:sym typeface="Helvetica Neue"/>
              </a:rPr>
              <a:t>Lorem ipsum</a:t>
            </a:r>
          </a:p>
        </p:txBody>
      </p:sp>
      <p:sp>
        <p:nvSpPr>
          <p:cNvPr id="8" name="Google Shape;963;p80">
            <a:extLst>
              <a:ext uri="{FF2B5EF4-FFF2-40B4-BE49-F238E27FC236}">
                <a16:creationId xmlns:a16="http://schemas.microsoft.com/office/drawing/2014/main" id="{0F4F3439-EC29-4518-4A3E-7436F8578035}"/>
              </a:ext>
            </a:extLst>
          </p:cNvPr>
          <p:cNvSpPr/>
          <p:nvPr/>
        </p:nvSpPr>
        <p:spPr>
          <a:xfrm>
            <a:off x="2819968" y="3403140"/>
            <a:ext cx="8790833" cy="513300"/>
          </a:xfrm>
          <a:prstGeom prst="roundRect">
            <a:avLst>
              <a:gd name="adj" fmla="val 11479"/>
            </a:avLst>
          </a:prstGeom>
          <a:solidFill>
            <a:schemeClr val="accent1"/>
          </a:solidFill>
          <a:ln>
            <a:noFill/>
          </a:ln>
        </p:spPr>
        <p:txBody>
          <a:bodyPr spcFirstLastPara="1" wrap="square" lIns="210300" tIns="121875" rIns="121875" bIns="121875" anchor="ctr" anchorCtr="0">
            <a:noAutofit/>
          </a:bodyPr>
          <a:lstStyle/>
          <a:p>
            <a:r>
              <a:rPr lang="en-US" sz="1500" dirty="0">
                <a:solidFill>
                  <a:schemeClr val="bg2"/>
                </a:solidFill>
                <a:latin typeface="Roboto Medium" panose="02000000000000000000" pitchFamily="2" charset="0"/>
                <a:ea typeface="Roboto Medium" panose="02000000000000000000" pitchFamily="2" charset="0"/>
                <a:cs typeface="Helvetica Neue"/>
                <a:sym typeface="Helvetica Neue"/>
              </a:rPr>
              <a:t>Lorem ipsum</a:t>
            </a:r>
          </a:p>
        </p:txBody>
      </p:sp>
      <p:sp>
        <p:nvSpPr>
          <p:cNvPr id="9" name="Google Shape;966;p80">
            <a:extLst>
              <a:ext uri="{FF2B5EF4-FFF2-40B4-BE49-F238E27FC236}">
                <a16:creationId xmlns:a16="http://schemas.microsoft.com/office/drawing/2014/main" id="{1D07E5FD-0BEC-93D6-2CF5-BC908A51553C}"/>
              </a:ext>
            </a:extLst>
          </p:cNvPr>
          <p:cNvSpPr/>
          <p:nvPr/>
        </p:nvSpPr>
        <p:spPr>
          <a:xfrm>
            <a:off x="2819968" y="2698515"/>
            <a:ext cx="6408538" cy="513300"/>
          </a:xfrm>
          <a:prstGeom prst="roundRect">
            <a:avLst>
              <a:gd name="adj" fmla="val 11479"/>
            </a:avLst>
          </a:prstGeom>
          <a:solidFill>
            <a:schemeClr val="accent1"/>
          </a:solidFill>
          <a:ln>
            <a:noFill/>
          </a:ln>
        </p:spPr>
        <p:txBody>
          <a:bodyPr spcFirstLastPara="1" wrap="square" lIns="210300" tIns="121875" rIns="121875" bIns="121875" anchor="ctr" anchorCtr="0">
            <a:noAutofit/>
          </a:bodyPr>
          <a:lstStyle/>
          <a:p>
            <a:r>
              <a:rPr lang="en-US" sz="1500" dirty="0">
                <a:solidFill>
                  <a:schemeClr val="bg2"/>
                </a:solidFill>
                <a:latin typeface="Roboto Medium" panose="02000000000000000000" pitchFamily="2" charset="0"/>
                <a:ea typeface="Roboto Medium" panose="02000000000000000000" pitchFamily="2" charset="0"/>
                <a:cs typeface="Helvetica Neue"/>
                <a:sym typeface="Helvetica Neue"/>
              </a:rPr>
              <a:t>Lorem ipsum</a:t>
            </a:r>
          </a:p>
        </p:txBody>
      </p:sp>
      <p:sp>
        <p:nvSpPr>
          <p:cNvPr id="10" name="Google Shape;969;p80">
            <a:extLst>
              <a:ext uri="{FF2B5EF4-FFF2-40B4-BE49-F238E27FC236}">
                <a16:creationId xmlns:a16="http://schemas.microsoft.com/office/drawing/2014/main" id="{0AB147C5-D3F9-0847-C2A5-2A90154B1A3C}"/>
              </a:ext>
            </a:extLst>
          </p:cNvPr>
          <p:cNvSpPr/>
          <p:nvPr/>
        </p:nvSpPr>
        <p:spPr>
          <a:xfrm>
            <a:off x="507893" y="1975090"/>
            <a:ext cx="4185180" cy="513300"/>
          </a:xfrm>
          <a:prstGeom prst="roundRect">
            <a:avLst>
              <a:gd name="adj" fmla="val 11479"/>
            </a:avLst>
          </a:prstGeom>
          <a:solidFill>
            <a:schemeClr val="accent1"/>
          </a:solidFill>
          <a:ln>
            <a:noFill/>
          </a:ln>
        </p:spPr>
        <p:txBody>
          <a:bodyPr spcFirstLastPara="1" wrap="square" lIns="210300" tIns="121875" rIns="121875" bIns="121875" anchor="ctr" anchorCtr="0">
            <a:noAutofit/>
          </a:bodyPr>
          <a:lstStyle/>
          <a:p>
            <a:r>
              <a:rPr lang="en" sz="1500" dirty="0">
                <a:solidFill>
                  <a:schemeClr val="bg2"/>
                </a:solidFill>
                <a:latin typeface="Roboto Medium" panose="02000000000000000000" pitchFamily="2" charset="0"/>
                <a:ea typeface="Roboto Medium" panose="02000000000000000000" pitchFamily="2" charset="0"/>
                <a:cs typeface="Helvetica Neue"/>
                <a:sym typeface="Helvetica Neue"/>
              </a:rPr>
              <a:t>Lorem ipsum</a:t>
            </a:r>
            <a:endParaRPr sz="1500" dirty="0">
              <a:solidFill>
                <a:schemeClr val="bg2"/>
              </a:solidFill>
              <a:latin typeface="Roboto Medium" panose="02000000000000000000" pitchFamily="2" charset="0"/>
              <a:ea typeface="Roboto Medium" panose="02000000000000000000" pitchFamily="2" charset="0"/>
              <a:cs typeface="Helvetica Neue"/>
              <a:sym typeface="Helvetica Neue"/>
            </a:endParaRPr>
          </a:p>
        </p:txBody>
      </p:sp>
      <p:sp>
        <p:nvSpPr>
          <p:cNvPr id="11" name="Footer Placeholder 10">
            <a:extLst>
              <a:ext uri="{FF2B5EF4-FFF2-40B4-BE49-F238E27FC236}">
                <a16:creationId xmlns:a16="http://schemas.microsoft.com/office/drawing/2014/main" id="{F06ADB7A-E0CB-A418-3590-620B0C5F17EB}"/>
              </a:ext>
            </a:extLst>
          </p:cNvPr>
          <p:cNvSpPr>
            <a:spLocks noGrp="1"/>
          </p:cNvSpPr>
          <p:nvPr>
            <p:ph type="ftr" sz="quarter" idx="3"/>
          </p:nvPr>
        </p:nvSpPr>
        <p:spPr/>
        <p:txBody>
          <a:bodyPr/>
          <a:lstStyle/>
          <a:p>
            <a:endParaRPr lang="en-US" sz="1100" dirty="0"/>
          </a:p>
        </p:txBody>
      </p:sp>
    </p:spTree>
    <p:extLst>
      <p:ext uri="{BB962C8B-B14F-4D97-AF65-F5344CB8AC3E}">
        <p14:creationId xmlns:p14="http://schemas.microsoft.com/office/powerpoint/2010/main" val="24351715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255DD-98B9-E077-6778-D5F2B926E4E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2011EE4-C416-3EA2-180D-62404CE47D07}"/>
              </a:ext>
            </a:extLst>
          </p:cNvPr>
          <p:cNvSpPr>
            <a:spLocks noGrp="1"/>
          </p:cNvSpPr>
          <p:nvPr>
            <p:ph type="ctrTitle"/>
          </p:nvPr>
        </p:nvSpPr>
        <p:spPr>
          <a:xfrm>
            <a:off x="393700" y="937510"/>
            <a:ext cx="9448800" cy="2491490"/>
          </a:xfrm>
        </p:spPr>
        <p:txBody>
          <a:bodyPr>
            <a:noAutofit/>
          </a:bodyPr>
          <a:lstStyle/>
          <a:p>
            <a:r>
              <a:rPr lang="en-US" sz="6500" dirty="0">
                <a:solidFill>
                  <a:schemeClr val="accent1"/>
                </a:solidFill>
                <a:cs typeface="Roboto Serif 14pt" pitchFamily="2" charset="77"/>
              </a:rPr>
              <a:t>Thank you </a:t>
            </a:r>
          </a:p>
        </p:txBody>
      </p:sp>
      <p:sp>
        <p:nvSpPr>
          <p:cNvPr id="5" name="Subtitle 4">
            <a:extLst>
              <a:ext uri="{FF2B5EF4-FFF2-40B4-BE49-F238E27FC236}">
                <a16:creationId xmlns:a16="http://schemas.microsoft.com/office/drawing/2014/main" id="{119B400D-E218-8301-7E00-C5A55230DE5D}"/>
              </a:ext>
            </a:extLst>
          </p:cNvPr>
          <p:cNvSpPr>
            <a:spLocks noGrp="1"/>
          </p:cNvSpPr>
          <p:nvPr>
            <p:ph type="subTitle" idx="1"/>
          </p:nvPr>
        </p:nvSpPr>
        <p:spPr>
          <a:xfrm>
            <a:off x="441201" y="4532466"/>
            <a:ext cx="6458364" cy="1388024"/>
          </a:xfrm>
        </p:spPr>
        <p:txBody>
          <a:bodyPr>
            <a:noAutofit/>
          </a:bodyPr>
          <a:lstStyle/>
          <a:p>
            <a:pPr>
              <a:lnSpc>
                <a:spcPct val="120000"/>
              </a:lnSpc>
            </a:pPr>
            <a:r>
              <a:rPr lang="en-US" sz="1600" dirty="0">
                <a:solidFill>
                  <a:schemeClr val="accent2">
                    <a:lumMod val="50000"/>
                  </a:schemeClr>
                </a:solidFill>
              </a:rPr>
              <a:t>Lorem ipsum dolor </a:t>
            </a:r>
          </a:p>
          <a:p>
            <a:pPr>
              <a:lnSpc>
                <a:spcPct val="120000"/>
              </a:lnSpc>
            </a:pPr>
            <a:r>
              <a:rPr lang="en-US" sz="1600" dirty="0">
                <a:solidFill>
                  <a:schemeClr val="accent2">
                    <a:lumMod val="50000"/>
                  </a:schemeClr>
                </a:solidFill>
              </a:rPr>
              <a:t>Lorem ipsum dolor </a:t>
            </a:r>
          </a:p>
          <a:p>
            <a:pPr>
              <a:lnSpc>
                <a:spcPct val="120000"/>
              </a:lnSpc>
            </a:pPr>
            <a:r>
              <a:rPr lang="en-US" sz="1600" dirty="0">
                <a:solidFill>
                  <a:schemeClr val="accent2">
                    <a:lumMod val="50000"/>
                  </a:schemeClr>
                </a:solidFill>
              </a:rPr>
              <a:t>Lorem ipsum dolor </a:t>
            </a:r>
          </a:p>
        </p:txBody>
      </p:sp>
      <p:cxnSp>
        <p:nvCxnSpPr>
          <p:cNvPr id="3" name="Straight Connector 2">
            <a:extLst>
              <a:ext uri="{FF2B5EF4-FFF2-40B4-BE49-F238E27FC236}">
                <a16:creationId xmlns:a16="http://schemas.microsoft.com/office/drawing/2014/main" id="{4E22365F-D1C1-40F6-3DD1-ADD568EAF6AA}"/>
              </a:ext>
            </a:extLst>
          </p:cNvPr>
          <p:cNvCxnSpPr>
            <a:cxnSpLocks/>
          </p:cNvCxnSpPr>
          <p:nvPr/>
        </p:nvCxnSpPr>
        <p:spPr>
          <a:xfrm>
            <a:off x="-183260" y="3934067"/>
            <a:ext cx="1255852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8355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41967-5EF0-A8CE-385B-6D0A5866ECF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08432E-6CC9-7470-65A5-7F6A330EFB4F}"/>
              </a:ext>
            </a:extLst>
          </p:cNvPr>
          <p:cNvSpPr>
            <a:spLocks noGrp="1"/>
          </p:cNvSpPr>
          <p:nvPr>
            <p:ph type="sldNum" sz="quarter" idx="4"/>
          </p:nvPr>
        </p:nvSpPr>
        <p:spPr/>
        <p:txBody>
          <a:bodyPr/>
          <a:lstStyle/>
          <a:p>
            <a:fld id="{00000000-1234-1234-1234-123412341234}" type="slidenum">
              <a:rPr lang="en" smtClean="0"/>
              <a:pPr/>
              <a:t>2</a:t>
            </a:fld>
            <a:endParaRPr lang="en"/>
          </a:p>
        </p:txBody>
      </p:sp>
      <p:sp>
        <p:nvSpPr>
          <p:cNvPr id="3" name="Title 2">
            <a:extLst>
              <a:ext uri="{FF2B5EF4-FFF2-40B4-BE49-F238E27FC236}">
                <a16:creationId xmlns:a16="http://schemas.microsoft.com/office/drawing/2014/main" id="{40BD946D-556A-ECA8-679C-19ABE963A4E5}"/>
              </a:ext>
            </a:extLst>
          </p:cNvPr>
          <p:cNvSpPr>
            <a:spLocks noGrp="1"/>
          </p:cNvSpPr>
          <p:nvPr>
            <p:ph type="title"/>
          </p:nvPr>
        </p:nvSpPr>
        <p:spPr>
          <a:xfrm>
            <a:off x="393699" y="1046195"/>
            <a:ext cx="9448800" cy="985805"/>
          </a:xfrm>
        </p:spPr>
        <p:txBody>
          <a:bodyPr>
            <a:normAutofit/>
          </a:bodyPr>
          <a:lstStyle/>
          <a:p>
            <a:r>
              <a:rPr lang="en-US" dirty="0"/>
              <a:t>Meeting title with agenda slide</a:t>
            </a:r>
          </a:p>
        </p:txBody>
      </p:sp>
      <p:sp>
        <p:nvSpPr>
          <p:cNvPr id="5" name="Subtitle 4">
            <a:extLst>
              <a:ext uri="{FF2B5EF4-FFF2-40B4-BE49-F238E27FC236}">
                <a16:creationId xmlns:a16="http://schemas.microsoft.com/office/drawing/2014/main" id="{173F7058-30A0-0125-1A90-B808A012B5B4}"/>
              </a:ext>
            </a:extLst>
          </p:cNvPr>
          <p:cNvSpPr txBox="1">
            <a:spLocks/>
          </p:cNvSpPr>
          <p:nvPr/>
        </p:nvSpPr>
        <p:spPr>
          <a:xfrm>
            <a:off x="393699" y="392242"/>
            <a:ext cx="3578411" cy="34517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dirty="0">
                <a:solidFill>
                  <a:schemeClr val="accent1"/>
                </a:solidFill>
                <a:latin typeface="Roboto Medium" panose="02000000000000000000" pitchFamily="2" charset="0"/>
                <a:ea typeface="Roboto Medium" panose="02000000000000000000" pitchFamily="2" charset="0"/>
              </a:rPr>
              <a:t>Agenda</a:t>
            </a:r>
          </a:p>
        </p:txBody>
      </p:sp>
      <p:graphicFrame>
        <p:nvGraphicFramePr>
          <p:cNvPr id="7" name="Table 6">
            <a:extLst>
              <a:ext uri="{FF2B5EF4-FFF2-40B4-BE49-F238E27FC236}">
                <a16:creationId xmlns:a16="http://schemas.microsoft.com/office/drawing/2014/main" id="{AEB3874C-EF1B-D79F-C3F5-6702ABF89D27}"/>
              </a:ext>
            </a:extLst>
          </p:cNvPr>
          <p:cNvGraphicFramePr>
            <a:graphicFrameLocks noGrp="1"/>
          </p:cNvGraphicFramePr>
          <p:nvPr>
            <p:extLst>
              <p:ext uri="{D42A27DB-BD31-4B8C-83A1-F6EECF244321}">
                <p14:modId xmlns:p14="http://schemas.microsoft.com/office/powerpoint/2010/main" val="1396004950"/>
              </p:ext>
            </p:extLst>
          </p:nvPr>
        </p:nvGraphicFramePr>
        <p:xfrm>
          <a:off x="393700" y="2573020"/>
          <a:ext cx="11404600" cy="3566160"/>
        </p:xfrm>
        <a:graphic>
          <a:graphicData uri="http://schemas.openxmlformats.org/drawingml/2006/table">
            <a:tbl>
              <a:tblPr firstRow="1" bandRow="1">
                <a:tableStyleId>{5C22544A-7EE6-4342-B048-85BDC9FD1C3A}</a:tableStyleId>
              </a:tblPr>
              <a:tblGrid>
                <a:gridCol w="627578">
                  <a:extLst>
                    <a:ext uri="{9D8B030D-6E8A-4147-A177-3AD203B41FA5}">
                      <a16:colId xmlns:a16="http://schemas.microsoft.com/office/drawing/2014/main" val="1631070132"/>
                    </a:ext>
                  </a:extLst>
                </a:gridCol>
                <a:gridCol w="6875813">
                  <a:extLst>
                    <a:ext uri="{9D8B030D-6E8A-4147-A177-3AD203B41FA5}">
                      <a16:colId xmlns:a16="http://schemas.microsoft.com/office/drawing/2014/main" val="1616312772"/>
                    </a:ext>
                  </a:extLst>
                </a:gridCol>
                <a:gridCol w="3901209">
                  <a:extLst>
                    <a:ext uri="{9D8B030D-6E8A-4147-A177-3AD203B41FA5}">
                      <a16:colId xmlns:a16="http://schemas.microsoft.com/office/drawing/2014/main" val="3389027217"/>
                    </a:ext>
                  </a:extLst>
                </a:gridCol>
              </a:tblGrid>
              <a:tr h="594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accent2">
                              <a:lumMod val="75000"/>
                            </a:schemeClr>
                          </a:solidFill>
                          <a:effectLst/>
                          <a:uLnTx/>
                          <a:uFillTx/>
                          <a:latin typeface="+mn-lt"/>
                          <a:ea typeface="+mn-ea"/>
                          <a:cs typeface="+mn-cs"/>
                        </a:rPr>
                        <a:t>01</a:t>
                      </a:r>
                    </a:p>
                  </a:txBody>
                  <a:tcPr marL="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prstClr val="black"/>
                          </a:solidFill>
                          <a:effectLst/>
                          <a:uLnTx/>
                          <a:uFillTx/>
                          <a:latin typeface="+mn-lt"/>
                          <a:ea typeface="+mn-ea"/>
                          <a:cs typeface="+mn-cs"/>
                        </a:rPr>
                        <a:t>Agenda item one</a:t>
                      </a:r>
                    </a:p>
                  </a:txBody>
                  <a:tcPr marL="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mn-cs"/>
                        </a:rPr>
                        <a:t>Speaker name</a:t>
                      </a:r>
                    </a:p>
                  </a:txBody>
                  <a:tcPr marL="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2842163"/>
                  </a:ext>
                </a:extLst>
              </a:tr>
              <a:tr h="594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accent2">
                              <a:lumMod val="75000"/>
                            </a:schemeClr>
                          </a:solidFill>
                          <a:effectLst/>
                          <a:uLnTx/>
                          <a:uFillTx/>
                          <a:latin typeface="+mn-lt"/>
                          <a:ea typeface="+mn-ea"/>
                          <a:cs typeface="+mn-cs"/>
                        </a:rPr>
                        <a:t>02</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prstClr val="black"/>
                          </a:solidFill>
                          <a:effectLst/>
                          <a:uLnTx/>
                          <a:uFillTx/>
                          <a:latin typeface="+mn-lt"/>
                          <a:ea typeface="+mn-ea"/>
                          <a:cs typeface="+mn-cs"/>
                        </a:rPr>
                        <a:t>Agenda item two</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mn-cs"/>
                        </a:rPr>
                        <a:t>Speaker name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9605887"/>
                  </a:ext>
                </a:extLst>
              </a:tr>
              <a:tr h="594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accent2">
                              <a:lumMod val="75000"/>
                            </a:schemeClr>
                          </a:solidFill>
                          <a:effectLst/>
                          <a:uLnTx/>
                          <a:uFillTx/>
                          <a:latin typeface="+mn-lt"/>
                          <a:ea typeface="+mn-ea"/>
                          <a:cs typeface="+mn-cs"/>
                        </a:rPr>
                        <a:t>03</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prstClr val="black"/>
                          </a:solidFill>
                          <a:effectLst/>
                          <a:uLnTx/>
                          <a:uFillTx/>
                          <a:latin typeface="+mn-lt"/>
                          <a:ea typeface="+mn-ea"/>
                          <a:cs typeface="+mn-cs"/>
                        </a:rPr>
                        <a:t>Agenda item three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mn-cs"/>
                        </a:rPr>
                        <a:t>Speaker name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70902002"/>
                  </a:ext>
                </a:extLst>
              </a:tr>
              <a:tr h="594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accent2">
                              <a:lumMod val="75000"/>
                            </a:schemeClr>
                          </a:solidFill>
                          <a:effectLst/>
                          <a:uLnTx/>
                          <a:uFillTx/>
                          <a:latin typeface="+mn-lt"/>
                          <a:ea typeface="+mn-ea"/>
                          <a:cs typeface="+mn-cs"/>
                        </a:rPr>
                        <a:t>04</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prstClr val="black"/>
                          </a:solidFill>
                          <a:effectLst/>
                          <a:uLnTx/>
                          <a:uFillTx/>
                          <a:latin typeface="+mn-lt"/>
                          <a:ea typeface="+mn-ea"/>
                          <a:cs typeface="+mn-cs"/>
                        </a:rPr>
                        <a:t>Agenda item four</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mn-cs"/>
                        </a:rPr>
                        <a:t>Speaker name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3852306"/>
                  </a:ext>
                </a:extLst>
              </a:tr>
              <a:tr h="594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accent2">
                              <a:lumMod val="75000"/>
                            </a:schemeClr>
                          </a:solidFill>
                          <a:effectLst/>
                          <a:uLnTx/>
                          <a:uFillTx/>
                          <a:latin typeface="+mn-lt"/>
                          <a:ea typeface="+mn-ea"/>
                          <a:cs typeface="+mn-cs"/>
                        </a:rPr>
                        <a:t>05</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prstClr val="black"/>
                          </a:solidFill>
                          <a:effectLst/>
                          <a:uLnTx/>
                          <a:uFillTx/>
                          <a:latin typeface="+mn-lt"/>
                          <a:ea typeface="+mn-ea"/>
                          <a:cs typeface="+mn-cs"/>
                        </a:rPr>
                        <a:t>Agenda item five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mn-cs"/>
                        </a:rPr>
                        <a:t>Speaker name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4140170"/>
                  </a:ext>
                </a:extLst>
              </a:tr>
              <a:tr h="5943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schemeClr val="accent2">
                              <a:lumMod val="75000"/>
                            </a:schemeClr>
                          </a:solidFill>
                          <a:effectLst/>
                          <a:uLnTx/>
                          <a:uFillTx/>
                          <a:latin typeface="+mn-lt"/>
                          <a:ea typeface="+mn-ea"/>
                          <a:cs typeface="+mn-cs"/>
                        </a:rPr>
                        <a:t>06</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00" b="0" i="0" u="none" strike="noStrike" kern="1200" cap="none" spc="0" normalizeH="0" baseline="0" noProof="0" dirty="0">
                          <a:ln>
                            <a:noFill/>
                          </a:ln>
                          <a:solidFill>
                            <a:prstClr val="black"/>
                          </a:solidFill>
                          <a:effectLst/>
                          <a:uLnTx/>
                          <a:uFillTx/>
                          <a:latin typeface="+mn-lt"/>
                          <a:ea typeface="+mn-ea"/>
                          <a:cs typeface="+mn-cs"/>
                        </a:rPr>
                        <a:t>Agenda item six</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accent1"/>
                          </a:solidFill>
                          <a:effectLst/>
                          <a:uLnTx/>
                          <a:uFillTx/>
                          <a:latin typeface="Roboto Medium" panose="02000000000000000000" pitchFamily="2" charset="0"/>
                          <a:ea typeface="Roboto Medium" panose="02000000000000000000" pitchFamily="2" charset="0"/>
                          <a:cs typeface="+mn-cs"/>
                        </a:rPr>
                        <a:t>Speaker name</a:t>
                      </a:r>
                    </a:p>
                  </a:txBody>
                  <a:tcPr marL="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808150"/>
                  </a:ext>
                </a:extLst>
              </a:tr>
            </a:tbl>
          </a:graphicData>
        </a:graphic>
      </p:graphicFrame>
      <p:sp>
        <p:nvSpPr>
          <p:cNvPr id="4" name="Footer Placeholder 3">
            <a:extLst>
              <a:ext uri="{FF2B5EF4-FFF2-40B4-BE49-F238E27FC236}">
                <a16:creationId xmlns:a16="http://schemas.microsoft.com/office/drawing/2014/main" id="{F810BED8-CB43-D17C-4D24-32A4B0893D63}"/>
              </a:ext>
            </a:extLst>
          </p:cNvPr>
          <p:cNvSpPr>
            <a:spLocks noGrp="1"/>
          </p:cNvSpPr>
          <p:nvPr>
            <p:ph type="ftr" sz="quarter" idx="3"/>
          </p:nvPr>
        </p:nvSpPr>
        <p:spPr/>
        <p:txBody>
          <a:bodyPr/>
          <a:lstStyle/>
          <a:p>
            <a:endParaRPr lang="en-US" sz="1100" dirty="0"/>
          </a:p>
        </p:txBody>
      </p:sp>
    </p:spTree>
    <p:extLst>
      <p:ext uri="{BB962C8B-B14F-4D97-AF65-F5344CB8AC3E}">
        <p14:creationId xmlns:p14="http://schemas.microsoft.com/office/powerpoint/2010/main" val="3360133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4" name="Google Shape;534;p58"/>
          <p:cNvSpPr txBox="1">
            <a:spLocks noGrp="1"/>
          </p:cNvSpPr>
          <p:nvPr>
            <p:ph idx="1"/>
          </p:nvPr>
        </p:nvSpPr>
        <p:spPr>
          <a:xfrm>
            <a:off x="393699" y="2812968"/>
            <a:ext cx="5537200" cy="1865909"/>
          </a:xfrm>
          <a:prstGeom prst="rect">
            <a:avLst/>
          </a:prstGeom>
        </p:spPr>
        <p:txBody>
          <a:bodyPr spcFirstLastPara="1" vert="horz" wrap="square" lIns="0" tIns="0" rIns="0" bIns="0" rtlCol="0" anchor="t" anchorCtr="0">
            <a:noAutofit/>
          </a:bodyPr>
          <a:lstStyle/>
          <a:p>
            <a:pPr marL="0" indent="0">
              <a:lnSpc>
                <a:spcPct val="114000"/>
              </a:lnSpc>
              <a:spcBef>
                <a:spcPts val="0"/>
              </a:spcBef>
              <a:spcAft>
                <a:spcPts val="800"/>
              </a:spcAft>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Proin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mattis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nibh</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risus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tempor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elementum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dapibus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Nam non ante quis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enim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fringilla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tempus nec 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lectus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None/>
            </a:pPr>
            <a:endPar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endParaRPr>
          </a:p>
        </p:txBody>
      </p:sp>
      <p:sp>
        <p:nvSpPr>
          <p:cNvPr id="532" name="Google Shape;532;p58"/>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3</a:t>
            </a:fld>
            <a:endParaRPr dirty="0">
              <a:sym typeface="OpenAI Sans"/>
            </a:endParaRPr>
          </a:p>
        </p:txBody>
      </p:sp>
      <p:sp>
        <p:nvSpPr>
          <p:cNvPr id="2" name="Footer Placeholder 1">
            <a:extLst>
              <a:ext uri="{FF2B5EF4-FFF2-40B4-BE49-F238E27FC236}">
                <a16:creationId xmlns:a16="http://schemas.microsoft.com/office/drawing/2014/main" id="{51941D6B-3AD0-04BD-76AF-506638666ACC}"/>
              </a:ext>
            </a:extLst>
          </p:cNvPr>
          <p:cNvSpPr>
            <a:spLocks noGrp="1"/>
          </p:cNvSpPr>
          <p:nvPr>
            <p:ph type="ftr" sz="quarter" idx="3"/>
          </p:nvPr>
        </p:nvSpPr>
        <p:spPr/>
        <p:txBody>
          <a:bodyPr/>
          <a:lstStyle/>
          <a:p>
            <a:endParaRPr lang="en-US" sz="1100" dirty="0"/>
          </a:p>
        </p:txBody>
      </p:sp>
      <p:sp>
        <p:nvSpPr>
          <p:cNvPr id="5" name="Google Shape;534;p58">
            <a:extLst>
              <a:ext uri="{FF2B5EF4-FFF2-40B4-BE49-F238E27FC236}">
                <a16:creationId xmlns:a16="http://schemas.microsoft.com/office/drawing/2014/main" id="{A3548D03-1D0F-655D-DD48-D4BF5C80F44D}"/>
              </a:ext>
            </a:extLst>
          </p:cNvPr>
          <p:cNvSpPr txBox="1">
            <a:spLocks/>
          </p:cNvSpPr>
          <p:nvPr/>
        </p:nvSpPr>
        <p:spPr>
          <a:xfrm>
            <a:off x="393700" y="2111025"/>
            <a:ext cx="1844403" cy="402442"/>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2000" dirty="0">
                <a:latin typeface="+mj-lt"/>
                <a:ea typeface="Helvetica Neue" panose="02000503000000020004" pitchFamily="2" charset="0"/>
                <a:cs typeface="Helvetica Neue" panose="02000503000000020004" pitchFamily="2" charset="0"/>
                <a:sym typeface="OpenAI Sans"/>
              </a:rPr>
              <a:t>Quarter Status</a:t>
            </a:r>
            <a:endParaRPr lang="en-US" sz="2000" dirty="0">
              <a:latin typeface="+mj-lt"/>
              <a:ea typeface="Helvetica Neue Medium" panose="02000503000000020004" pitchFamily="2" charset="0"/>
              <a:cs typeface="Helvetica Neue Medium" panose="02000503000000020004" pitchFamily="2" charset="0"/>
              <a:sym typeface="OpenAI Sans"/>
            </a:endParaRPr>
          </a:p>
        </p:txBody>
      </p:sp>
      <p:sp>
        <p:nvSpPr>
          <p:cNvPr id="6" name="Google Shape;534;p58">
            <a:extLst>
              <a:ext uri="{FF2B5EF4-FFF2-40B4-BE49-F238E27FC236}">
                <a16:creationId xmlns:a16="http://schemas.microsoft.com/office/drawing/2014/main" id="{4051D0BE-5D22-BCB4-EADF-44F16643D9F5}"/>
              </a:ext>
            </a:extLst>
          </p:cNvPr>
          <p:cNvSpPr txBox="1">
            <a:spLocks/>
          </p:cNvSpPr>
          <p:nvPr/>
        </p:nvSpPr>
        <p:spPr>
          <a:xfrm>
            <a:off x="6260109" y="2826992"/>
            <a:ext cx="5537200" cy="1001086"/>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a:t>
            </a:r>
          </a:p>
          <a:p>
            <a:pPr marL="0" indent="0">
              <a:lnSpc>
                <a:spcPct val="114000"/>
              </a:lnSpc>
              <a:spcBef>
                <a:spcPts val="0"/>
              </a:spcBef>
              <a:spcAft>
                <a:spcPts val="800"/>
              </a:spcAft>
              <a:buFont typeface="Arial" panose="020B0604020202020204" pitchFamily="34" charset="0"/>
              <a:buNone/>
            </a:pPr>
            <a:endPar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endParaRPr>
          </a:p>
        </p:txBody>
      </p:sp>
      <p:sp>
        <p:nvSpPr>
          <p:cNvPr id="7" name="Google Shape;534;p58">
            <a:extLst>
              <a:ext uri="{FF2B5EF4-FFF2-40B4-BE49-F238E27FC236}">
                <a16:creationId xmlns:a16="http://schemas.microsoft.com/office/drawing/2014/main" id="{EE26938C-7FB7-798D-7C48-988932737F6D}"/>
              </a:ext>
            </a:extLst>
          </p:cNvPr>
          <p:cNvSpPr txBox="1">
            <a:spLocks/>
          </p:cNvSpPr>
          <p:nvPr/>
        </p:nvSpPr>
        <p:spPr>
          <a:xfrm>
            <a:off x="6260109" y="2344035"/>
            <a:ext cx="5537200" cy="402442"/>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2000" dirty="0">
                <a:latin typeface="+mj-lt"/>
                <a:ea typeface="Helvetica Neue" panose="02000503000000020004" pitchFamily="2" charset="0"/>
                <a:cs typeface="Helvetica Neue" panose="02000503000000020004" pitchFamily="2" charset="0"/>
                <a:sym typeface="OpenAI Sans"/>
              </a:rPr>
              <a:t>The Single Most Important Insight</a:t>
            </a:r>
            <a:endParaRPr lang="en-US" sz="2000" dirty="0">
              <a:latin typeface="+mj-lt"/>
              <a:ea typeface="Helvetica Neue Medium" panose="02000503000000020004" pitchFamily="2" charset="0"/>
              <a:cs typeface="Helvetica Neue Medium" panose="02000503000000020004" pitchFamily="2" charset="0"/>
              <a:sym typeface="OpenAI Sans"/>
            </a:endParaRPr>
          </a:p>
        </p:txBody>
      </p:sp>
      <p:sp>
        <p:nvSpPr>
          <p:cNvPr id="10" name="Title 2">
            <a:extLst>
              <a:ext uri="{FF2B5EF4-FFF2-40B4-BE49-F238E27FC236}">
                <a16:creationId xmlns:a16="http://schemas.microsoft.com/office/drawing/2014/main" id="{944AF173-BF22-B5ED-B88F-9080D8699E64}"/>
              </a:ext>
            </a:extLst>
          </p:cNvPr>
          <p:cNvSpPr>
            <a:spLocks noGrp="1"/>
          </p:cNvSpPr>
          <p:nvPr>
            <p:ph type="title"/>
          </p:nvPr>
        </p:nvSpPr>
        <p:spPr>
          <a:xfrm>
            <a:off x="393699" y="1046195"/>
            <a:ext cx="11403610" cy="623819"/>
          </a:xfrm>
        </p:spPr>
        <p:txBody>
          <a:bodyPr>
            <a:normAutofit/>
          </a:bodyPr>
          <a:lstStyle/>
          <a:p>
            <a:r>
              <a:rPr lang="en-US" dirty="0"/>
              <a:t>Quarter recap, verdict and asks</a:t>
            </a:r>
          </a:p>
        </p:txBody>
      </p:sp>
      <p:sp>
        <p:nvSpPr>
          <p:cNvPr id="11" name="Subtitle 4">
            <a:extLst>
              <a:ext uri="{FF2B5EF4-FFF2-40B4-BE49-F238E27FC236}">
                <a16:creationId xmlns:a16="http://schemas.microsoft.com/office/drawing/2014/main" id="{42E9C51D-AB09-8D83-4157-006D57137348}"/>
              </a:ext>
            </a:extLst>
          </p:cNvPr>
          <p:cNvSpPr txBox="1">
            <a:spLocks/>
          </p:cNvSpPr>
          <p:nvPr/>
        </p:nvSpPr>
        <p:spPr>
          <a:xfrm>
            <a:off x="393699" y="392242"/>
            <a:ext cx="3578411" cy="34517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dirty="0">
                <a:solidFill>
                  <a:schemeClr val="accent1"/>
                </a:solidFill>
                <a:latin typeface="Roboto Medium" panose="02000000000000000000" pitchFamily="2" charset="0"/>
                <a:ea typeface="Roboto Medium" panose="02000000000000000000" pitchFamily="2" charset="0"/>
              </a:rPr>
              <a:t>Executive Summary</a:t>
            </a:r>
          </a:p>
        </p:txBody>
      </p:sp>
      <p:cxnSp>
        <p:nvCxnSpPr>
          <p:cNvPr id="15" name="Straight Connector 14">
            <a:extLst>
              <a:ext uri="{FF2B5EF4-FFF2-40B4-BE49-F238E27FC236}">
                <a16:creationId xmlns:a16="http://schemas.microsoft.com/office/drawing/2014/main" id="{D437FEE4-7EB2-0B28-0524-F102AB6A47C6}"/>
              </a:ext>
            </a:extLst>
          </p:cNvPr>
          <p:cNvCxnSpPr/>
          <p:nvPr/>
        </p:nvCxnSpPr>
        <p:spPr>
          <a:xfrm>
            <a:off x="6261100" y="4039769"/>
            <a:ext cx="5537200" cy="0"/>
          </a:xfrm>
          <a:prstGeom prst="line">
            <a:avLst/>
          </a:prstGeom>
          <a:ln w="12700">
            <a:solidFill>
              <a:schemeClr val="accent2">
                <a:lumMod val="90000"/>
              </a:schemeClr>
            </a:solidFill>
          </a:ln>
        </p:spPr>
        <p:style>
          <a:lnRef idx="2">
            <a:schemeClr val="accent1"/>
          </a:lnRef>
          <a:fillRef idx="0">
            <a:schemeClr val="accent1"/>
          </a:fillRef>
          <a:effectRef idx="1">
            <a:schemeClr val="accent1"/>
          </a:effectRef>
          <a:fontRef idx="minor">
            <a:schemeClr val="tx1"/>
          </a:fontRef>
        </p:style>
      </p:cxnSp>
      <p:sp>
        <p:nvSpPr>
          <p:cNvPr id="16" name="Google Shape;534;p58">
            <a:extLst>
              <a:ext uri="{FF2B5EF4-FFF2-40B4-BE49-F238E27FC236}">
                <a16:creationId xmlns:a16="http://schemas.microsoft.com/office/drawing/2014/main" id="{108E1773-B682-C5EE-6944-58546A384F37}"/>
              </a:ext>
            </a:extLst>
          </p:cNvPr>
          <p:cNvSpPr txBox="1">
            <a:spLocks/>
          </p:cNvSpPr>
          <p:nvPr/>
        </p:nvSpPr>
        <p:spPr>
          <a:xfrm>
            <a:off x="6260109" y="4867987"/>
            <a:ext cx="5537200" cy="1200232"/>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a:t>
            </a:r>
          </a:p>
          <a:p>
            <a:pPr marL="0" indent="0">
              <a:lnSpc>
                <a:spcPct val="114000"/>
              </a:lnSpc>
              <a:spcBef>
                <a:spcPts val="0"/>
              </a:spcBef>
              <a:spcAft>
                <a:spcPts val="800"/>
              </a:spcAft>
              <a:buFont typeface="Arial" panose="020B0604020202020204" pitchFamily="34" charset="0"/>
              <a:buNone/>
            </a:pPr>
            <a:endPar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endParaRPr>
          </a:p>
        </p:txBody>
      </p:sp>
      <p:sp>
        <p:nvSpPr>
          <p:cNvPr id="17" name="Google Shape;534;p58">
            <a:extLst>
              <a:ext uri="{FF2B5EF4-FFF2-40B4-BE49-F238E27FC236}">
                <a16:creationId xmlns:a16="http://schemas.microsoft.com/office/drawing/2014/main" id="{1C1F2FD8-0D30-C7BF-5234-6F0EE46F0DC3}"/>
              </a:ext>
            </a:extLst>
          </p:cNvPr>
          <p:cNvSpPr txBox="1">
            <a:spLocks/>
          </p:cNvSpPr>
          <p:nvPr/>
        </p:nvSpPr>
        <p:spPr>
          <a:xfrm>
            <a:off x="6260109" y="4385030"/>
            <a:ext cx="5537200" cy="402442"/>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2000" dirty="0">
                <a:latin typeface="+mj-lt"/>
                <a:ea typeface="Helvetica Neue" panose="02000503000000020004" pitchFamily="2" charset="0"/>
                <a:cs typeface="Helvetica Neue" panose="02000503000000020004" pitchFamily="2" charset="0"/>
                <a:sym typeface="OpenAI Sans"/>
              </a:rPr>
              <a:t>The Leadership Decision Required</a:t>
            </a:r>
            <a:endParaRPr lang="en-US" sz="2000" dirty="0">
              <a:latin typeface="+mj-lt"/>
              <a:ea typeface="Helvetica Neue Medium" panose="02000503000000020004" pitchFamily="2" charset="0"/>
              <a:cs typeface="Helvetica Neue Medium" panose="02000503000000020004" pitchFamily="2" charset="0"/>
              <a:sym typeface="OpenAI Sans"/>
            </a:endParaRPr>
          </a:p>
        </p:txBody>
      </p:sp>
      <p:sp>
        <p:nvSpPr>
          <p:cNvPr id="3" name="Rounded Rectangle 2">
            <a:extLst>
              <a:ext uri="{FF2B5EF4-FFF2-40B4-BE49-F238E27FC236}">
                <a16:creationId xmlns:a16="http://schemas.microsoft.com/office/drawing/2014/main" id="{F16B487F-1A7A-C301-4AB8-8DC1C19839AB}"/>
              </a:ext>
            </a:extLst>
          </p:cNvPr>
          <p:cNvSpPr/>
          <p:nvPr/>
        </p:nvSpPr>
        <p:spPr>
          <a:xfrm>
            <a:off x="2349499" y="2093356"/>
            <a:ext cx="2271780" cy="402442"/>
          </a:xfrm>
          <a:prstGeom prst="roundRect">
            <a:avLst>
              <a:gd name="adj" fmla="val 15738"/>
            </a:avLst>
          </a:prstGeom>
          <a:solidFill>
            <a:schemeClr val="accent1">
              <a:alpha val="2464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Status copy here</a:t>
            </a:r>
          </a:p>
        </p:txBody>
      </p:sp>
      <p:sp>
        <p:nvSpPr>
          <p:cNvPr id="14" name="TextBox 13">
            <a:extLst>
              <a:ext uri="{FF2B5EF4-FFF2-40B4-BE49-F238E27FC236}">
                <a16:creationId xmlns:a16="http://schemas.microsoft.com/office/drawing/2014/main" id="{F3AF61EC-DBA0-BFB1-3293-0BF5DB670691}"/>
              </a:ext>
            </a:extLst>
          </p:cNvPr>
          <p:cNvSpPr txBox="1"/>
          <p:nvPr/>
        </p:nvSpPr>
        <p:spPr>
          <a:xfrm>
            <a:off x="393699" y="4756098"/>
            <a:ext cx="5537199" cy="294165"/>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Bottom line</a:t>
            </a:r>
          </a:p>
        </p:txBody>
      </p:sp>
      <p:sp>
        <p:nvSpPr>
          <p:cNvPr id="18" name="Google Shape;534;p58">
            <a:extLst>
              <a:ext uri="{FF2B5EF4-FFF2-40B4-BE49-F238E27FC236}">
                <a16:creationId xmlns:a16="http://schemas.microsoft.com/office/drawing/2014/main" id="{47E14DB1-10CD-1A00-06DC-F11F90562A04}"/>
              </a:ext>
            </a:extLst>
          </p:cNvPr>
          <p:cNvSpPr txBox="1">
            <a:spLocks/>
          </p:cNvSpPr>
          <p:nvPr/>
        </p:nvSpPr>
        <p:spPr>
          <a:xfrm>
            <a:off x="386251" y="5134071"/>
            <a:ext cx="5537200" cy="860329"/>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FE338EF2-CCFB-FA1F-AED3-8C8C1BA35C4F}"/>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CAD38C25-48AC-5A29-D53A-82080FAF926E}"/>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4</a:t>
            </a:fld>
            <a:endParaRPr dirty="0">
              <a:sym typeface="OpenAI Sans"/>
            </a:endParaRPr>
          </a:p>
        </p:txBody>
      </p:sp>
      <p:sp>
        <p:nvSpPr>
          <p:cNvPr id="533" name="Google Shape;533;p58">
            <a:extLst>
              <a:ext uri="{FF2B5EF4-FFF2-40B4-BE49-F238E27FC236}">
                <a16:creationId xmlns:a16="http://schemas.microsoft.com/office/drawing/2014/main" id="{33E8FE18-95DE-C7EA-9E95-10B82189367E}"/>
              </a:ext>
            </a:extLst>
          </p:cNvPr>
          <p:cNvSpPr txBox="1">
            <a:spLocks noGrp="1"/>
          </p:cNvSpPr>
          <p:nvPr>
            <p:ph type="title"/>
          </p:nvPr>
        </p:nvSpPr>
        <p:spPr>
          <a:xfrm>
            <a:off x="393699" y="344009"/>
            <a:ext cx="11404599" cy="595791"/>
          </a:xfrm>
          <a:prstGeom prst="rect">
            <a:avLst/>
          </a:prstGeom>
        </p:spPr>
        <p:txBody>
          <a:bodyPr spcFirstLastPara="1" vert="horz" wrap="square" lIns="0" tIns="0" rIns="0" bIns="0" rtlCol="0" anchor="t" anchorCtr="0">
            <a:noAutofit/>
          </a:bodyPr>
          <a:lstStyle/>
          <a:p>
            <a:r>
              <a:rPr lang="en-US" dirty="0">
                <a:solidFill>
                  <a:schemeClr val="accent1"/>
                </a:solidFill>
              </a:rPr>
              <a:t>Intro and 2x2 card grid</a:t>
            </a:r>
            <a:endParaRPr dirty="0">
              <a:solidFill>
                <a:schemeClr val="accent1"/>
              </a:solidFill>
            </a:endParaRPr>
          </a:p>
        </p:txBody>
      </p:sp>
      <p:sp>
        <p:nvSpPr>
          <p:cNvPr id="7" name="Rounded Rectangle 6">
            <a:extLst>
              <a:ext uri="{FF2B5EF4-FFF2-40B4-BE49-F238E27FC236}">
                <a16:creationId xmlns:a16="http://schemas.microsoft.com/office/drawing/2014/main" id="{9E3149F3-A7D7-BC8F-C84C-4A4E60EA2799}"/>
              </a:ext>
            </a:extLst>
          </p:cNvPr>
          <p:cNvSpPr/>
          <p:nvPr/>
        </p:nvSpPr>
        <p:spPr>
          <a:xfrm>
            <a:off x="6264412" y="2537496"/>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9" name="Rounded Rectangle 8">
            <a:extLst>
              <a:ext uri="{FF2B5EF4-FFF2-40B4-BE49-F238E27FC236}">
                <a16:creationId xmlns:a16="http://schemas.microsoft.com/office/drawing/2014/main" id="{5CD1077A-BBDF-3B07-D940-FA5482CB0124}"/>
              </a:ext>
            </a:extLst>
          </p:cNvPr>
          <p:cNvSpPr/>
          <p:nvPr/>
        </p:nvSpPr>
        <p:spPr>
          <a:xfrm>
            <a:off x="409043" y="2537496"/>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0" name="Content Placeholder 10">
            <a:extLst>
              <a:ext uri="{FF2B5EF4-FFF2-40B4-BE49-F238E27FC236}">
                <a16:creationId xmlns:a16="http://schemas.microsoft.com/office/drawing/2014/main" id="{B54A841D-1EA0-6181-C778-7C851CA6E64E}"/>
              </a:ext>
            </a:extLst>
          </p:cNvPr>
          <p:cNvSpPr txBox="1">
            <a:spLocks/>
          </p:cNvSpPr>
          <p:nvPr/>
        </p:nvSpPr>
        <p:spPr>
          <a:xfrm>
            <a:off x="706278" y="3250891"/>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2" name="Rounded Rectangle 1">
            <a:extLst>
              <a:ext uri="{FF2B5EF4-FFF2-40B4-BE49-F238E27FC236}">
                <a16:creationId xmlns:a16="http://schemas.microsoft.com/office/drawing/2014/main" id="{B4E203EC-EB81-96EF-66AB-3B6012B4B3EF}"/>
              </a:ext>
            </a:extLst>
          </p:cNvPr>
          <p:cNvSpPr/>
          <p:nvPr/>
        </p:nvSpPr>
        <p:spPr>
          <a:xfrm>
            <a:off x="6264412" y="4370106"/>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Rounded Rectangle 3">
            <a:extLst>
              <a:ext uri="{FF2B5EF4-FFF2-40B4-BE49-F238E27FC236}">
                <a16:creationId xmlns:a16="http://schemas.microsoft.com/office/drawing/2014/main" id="{2000F722-C0CE-FDAF-EAFE-20BC4A7F4118}"/>
              </a:ext>
            </a:extLst>
          </p:cNvPr>
          <p:cNvSpPr/>
          <p:nvPr/>
        </p:nvSpPr>
        <p:spPr>
          <a:xfrm>
            <a:off x="409043" y="4370106"/>
            <a:ext cx="5533887" cy="16383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Footer Placeholder 10">
            <a:extLst>
              <a:ext uri="{FF2B5EF4-FFF2-40B4-BE49-F238E27FC236}">
                <a16:creationId xmlns:a16="http://schemas.microsoft.com/office/drawing/2014/main" id="{A4694142-7504-448C-B110-ABCB1A6DD41E}"/>
              </a:ext>
            </a:extLst>
          </p:cNvPr>
          <p:cNvSpPr>
            <a:spLocks noGrp="1"/>
          </p:cNvSpPr>
          <p:nvPr>
            <p:ph type="ftr" sz="quarter" idx="3"/>
          </p:nvPr>
        </p:nvSpPr>
        <p:spPr/>
        <p:txBody>
          <a:bodyPr/>
          <a:lstStyle/>
          <a:p>
            <a:endParaRPr lang="en-US" sz="1100" dirty="0"/>
          </a:p>
        </p:txBody>
      </p:sp>
      <p:sp>
        <p:nvSpPr>
          <p:cNvPr id="12" name="Google Shape;534;p58">
            <a:extLst>
              <a:ext uri="{FF2B5EF4-FFF2-40B4-BE49-F238E27FC236}">
                <a16:creationId xmlns:a16="http://schemas.microsoft.com/office/drawing/2014/main" id="{F393FB38-1005-6250-1642-93C1A76E0B77}"/>
              </a:ext>
            </a:extLst>
          </p:cNvPr>
          <p:cNvSpPr txBox="1">
            <a:spLocks/>
          </p:cNvSpPr>
          <p:nvPr/>
        </p:nvSpPr>
        <p:spPr>
          <a:xfrm>
            <a:off x="393700" y="1649094"/>
            <a:ext cx="11404600" cy="634044"/>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Proin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mattis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nibh</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risus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tempor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elementum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dapibus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3" name="Google Shape;534;p58">
            <a:extLst>
              <a:ext uri="{FF2B5EF4-FFF2-40B4-BE49-F238E27FC236}">
                <a16:creationId xmlns:a16="http://schemas.microsoft.com/office/drawing/2014/main" id="{A0F4C075-109A-7DDE-18C9-18F128552C24}"/>
              </a:ext>
            </a:extLst>
          </p:cNvPr>
          <p:cNvSpPr txBox="1">
            <a:spLocks/>
          </p:cNvSpPr>
          <p:nvPr/>
        </p:nvSpPr>
        <p:spPr>
          <a:xfrm>
            <a:off x="393699" y="1146566"/>
            <a:ext cx="11404599" cy="402442"/>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2000" dirty="0">
                <a:latin typeface="+mj-lt"/>
                <a:ea typeface="Helvetica Neue" panose="02000503000000020004" pitchFamily="2" charset="0"/>
                <a:cs typeface="Helvetica Neue" panose="02000503000000020004" pitchFamily="2" charset="0"/>
                <a:sym typeface="OpenAI Sans"/>
              </a:rPr>
              <a:t>Lorem ipsum dolor sit </a:t>
            </a:r>
            <a:r>
              <a:rPr lang="en-US" sz="2000" dirty="0" err="1">
                <a:latin typeface="+mj-lt"/>
                <a:ea typeface="Helvetica Neue" panose="02000503000000020004" pitchFamily="2" charset="0"/>
                <a:cs typeface="Helvetica Neue" panose="02000503000000020004" pitchFamily="2" charset="0"/>
                <a:sym typeface="OpenAI Sans"/>
              </a:rPr>
              <a:t>amet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consectetur</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adipiscing</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elit</a:t>
            </a:r>
            <a:r>
              <a:rPr lang="en-US" sz="2000" dirty="0">
                <a:latin typeface="+mj-lt"/>
                <a:ea typeface="Helvetica Neue" panose="02000503000000020004" pitchFamily="2" charset="0"/>
                <a:cs typeface="Helvetica Neue" panose="02000503000000020004" pitchFamily="2" charset="0"/>
                <a:sym typeface="OpenAI Sans"/>
              </a:rPr>
              <a:t>. </a:t>
            </a:r>
            <a:endParaRPr lang="en-US" sz="2000" dirty="0">
              <a:latin typeface="+mj-lt"/>
              <a:ea typeface="Helvetica Neue Medium" panose="02000503000000020004" pitchFamily="2" charset="0"/>
              <a:cs typeface="Helvetica Neue Medium" panose="02000503000000020004" pitchFamily="2" charset="0"/>
              <a:sym typeface="OpenAI Sans"/>
            </a:endParaRPr>
          </a:p>
        </p:txBody>
      </p:sp>
      <p:sp>
        <p:nvSpPr>
          <p:cNvPr id="14" name="TextBox 13">
            <a:extLst>
              <a:ext uri="{FF2B5EF4-FFF2-40B4-BE49-F238E27FC236}">
                <a16:creationId xmlns:a16="http://schemas.microsoft.com/office/drawing/2014/main" id="{49DCE927-F1A4-A9ED-C839-844BB688547F}"/>
              </a:ext>
            </a:extLst>
          </p:cNvPr>
          <p:cNvSpPr txBox="1"/>
          <p:nvPr/>
        </p:nvSpPr>
        <p:spPr>
          <a:xfrm>
            <a:off x="702967" y="2793808"/>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16" name="Content Placeholder 10">
            <a:extLst>
              <a:ext uri="{FF2B5EF4-FFF2-40B4-BE49-F238E27FC236}">
                <a16:creationId xmlns:a16="http://schemas.microsoft.com/office/drawing/2014/main" id="{B71DDDF3-A6F6-A2D9-7F68-A246AE82F73A}"/>
              </a:ext>
            </a:extLst>
          </p:cNvPr>
          <p:cNvSpPr txBox="1">
            <a:spLocks/>
          </p:cNvSpPr>
          <p:nvPr/>
        </p:nvSpPr>
        <p:spPr>
          <a:xfrm>
            <a:off x="6558438" y="3250891"/>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7" name="TextBox 16">
            <a:extLst>
              <a:ext uri="{FF2B5EF4-FFF2-40B4-BE49-F238E27FC236}">
                <a16:creationId xmlns:a16="http://schemas.microsoft.com/office/drawing/2014/main" id="{BAD06467-8163-39A0-0B9A-1A98533B6978}"/>
              </a:ext>
            </a:extLst>
          </p:cNvPr>
          <p:cNvSpPr txBox="1"/>
          <p:nvPr/>
        </p:nvSpPr>
        <p:spPr>
          <a:xfrm>
            <a:off x="6555127" y="2793808"/>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18" name="Content Placeholder 10">
            <a:extLst>
              <a:ext uri="{FF2B5EF4-FFF2-40B4-BE49-F238E27FC236}">
                <a16:creationId xmlns:a16="http://schemas.microsoft.com/office/drawing/2014/main" id="{E61F5831-A6CA-0036-3E5C-283D4EBAFE55}"/>
              </a:ext>
            </a:extLst>
          </p:cNvPr>
          <p:cNvSpPr txBox="1">
            <a:spLocks/>
          </p:cNvSpPr>
          <p:nvPr/>
        </p:nvSpPr>
        <p:spPr>
          <a:xfrm>
            <a:off x="706278" y="5094931"/>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9" name="TextBox 18">
            <a:extLst>
              <a:ext uri="{FF2B5EF4-FFF2-40B4-BE49-F238E27FC236}">
                <a16:creationId xmlns:a16="http://schemas.microsoft.com/office/drawing/2014/main" id="{1283300B-2E76-54E3-B3E8-C4CE0DA323BE}"/>
              </a:ext>
            </a:extLst>
          </p:cNvPr>
          <p:cNvSpPr txBox="1"/>
          <p:nvPr/>
        </p:nvSpPr>
        <p:spPr>
          <a:xfrm>
            <a:off x="702967" y="4637848"/>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20" name="Content Placeholder 10">
            <a:extLst>
              <a:ext uri="{FF2B5EF4-FFF2-40B4-BE49-F238E27FC236}">
                <a16:creationId xmlns:a16="http://schemas.microsoft.com/office/drawing/2014/main" id="{91E87E4E-34C4-73A3-D9B4-5528035E3F32}"/>
              </a:ext>
            </a:extLst>
          </p:cNvPr>
          <p:cNvSpPr txBox="1">
            <a:spLocks/>
          </p:cNvSpPr>
          <p:nvPr/>
        </p:nvSpPr>
        <p:spPr>
          <a:xfrm>
            <a:off x="6558438" y="5094931"/>
            <a:ext cx="498688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6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6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21" name="TextBox 20">
            <a:extLst>
              <a:ext uri="{FF2B5EF4-FFF2-40B4-BE49-F238E27FC236}">
                <a16:creationId xmlns:a16="http://schemas.microsoft.com/office/drawing/2014/main" id="{4BBBD727-79F1-2502-A083-A18F5A754163}"/>
              </a:ext>
            </a:extLst>
          </p:cNvPr>
          <p:cNvSpPr txBox="1"/>
          <p:nvPr/>
        </p:nvSpPr>
        <p:spPr>
          <a:xfrm>
            <a:off x="6555127" y="4637848"/>
            <a:ext cx="4986886" cy="287258"/>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8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Tree>
    <p:extLst>
      <p:ext uri="{BB962C8B-B14F-4D97-AF65-F5344CB8AC3E}">
        <p14:creationId xmlns:p14="http://schemas.microsoft.com/office/powerpoint/2010/main" val="2179535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00781FDF-4130-4E67-D3EE-AE7C2129CF1F}"/>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D6AD4425-62A5-20FE-DA81-DB0262F8E9D3}"/>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5</a:t>
            </a:fld>
            <a:endParaRPr dirty="0">
              <a:sym typeface="OpenAI Sans"/>
            </a:endParaRPr>
          </a:p>
        </p:txBody>
      </p:sp>
      <p:sp>
        <p:nvSpPr>
          <p:cNvPr id="533" name="Google Shape;533;p58">
            <a:extLst>
              <a:ext uri="{FF2B5EF4-FFF2-40B4-BE49-F238E27FC236}">
                <a16:creationId xmlns:a16="http://schemas.microsoft.com/office/drawing/2014/main" id="{CCB3C549-3412-D9EC-FC96-8C0EA25A4312}"/>
              </a:ext>
            </a:extLst>
          </p:cNvPr>
          <p:cNvSpPr txBox="1">
            <a:spLocks noGrp="1"/>
          </p:cNvSpPr>
          <p:nvPr>
            <p:ph type="title"/>
          </p:nvPr>
        </p:nvSpPr>
        <p:spPr>
          <a:xfrm>
            <a:off x="393699" y="344009"/>
            <a:ext cx="11404599" cy="595791"/>
          </a:xfrm>
          <a:prstGeom prst="rect">
            <a:avLst/>
          </a:prstGeom>
        </p:spPr>
        <p:txBody>
          <a:bodyPr spcFirstLastPara="1" vert="horz" wrap="square" lIns="0" tIns="0" rIns="0" bIns="0" rtlCol="0" anchor="t" anchorCtr="0">
            <a:noAutofit/>
          </a:bodyPr>
          <a:lstStyle/>
          <a:p>
            <a:r>
              <a:rPr lang="en-US" dirty="0">
                <a:solidFill>
                  <a:schemeClr val="accent1"/>
                </a:solidFill>
              </a:rPr>
              <a:t>One column layout with three callout cards</a:t>
            </a:r>
            <a:endParaRPr dirty="0">
              <a:solidFill>
                <a:schemeClr val="accent1"/>
              </a:solidFill>
            </a:endParaRPr>
          </a:p>
        </p:txBody>
      </p:sp>
      <p:sp>
        <p:nvSpPr>
          <p:cNvPr id="11" name="Footer Placeholder 10">
            <a:extLst>
              <a:ext uri="{FF2B5EF4-FFF2-40B4-BE49-F238E27FC236}">
                <a16:creationId xmlns:a16="http://schemas.microsoft.com/office/drawing/2014/main" id="{BD5D3365-630B-7DA2-6578-D2DE7ACBBC07}"/>
              </a:ext>
            </a:extLst>
          </p:cNvPr>
          <p:cNvSpPr>
            <a:spLocks noGrp="1"/>
          </p:cNvSpPr>
          <p:nvPr>
            <p:ph type="ftr" sz="quarter" idx="3"/>
          </p:nvPr>
        </p:nvSpPr>
        <p:spPr/>
        <p:txBody>
          <a:bodyPr/>
          <a:lstStyle/>
          <a:p>
            <a:endParaRPr lang="en-US" sz="1100" dirty="0"/>
          </a:p>
        </p:txBody>
      </p:sp>
      <p:sp>
        <p:nvSpPr>
          <p:cNvPr id="3" name="Google Shape;534;p58">
            <a:extLst>
              <a:ext uri="{FF2B5EF4-FFF2-40B4-BE49-F238E27FC236}">
                <a16:creationId xmlns:a16="http://schemas.microsoft.com/office/drawing/2014/main" id="{076E58D8-94E3-59EF-6F5D-94479531D945}"/>
              </a:ext>
            </a:extLst>
          </p:cNvPr>
          <p:cNvSpPr txBox="1">
            <a:spLocks/>
          </p:cNvSpPr>
          <p:nvPr/>
        </p:nvSpPr>
        <p:spPr>
          <a:xfrm>
            <a:off x="393700" y="2374900"/>
            <a:ext cx="5537200" cy="3619499"/>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Proin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mattis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nibh</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risus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tempor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elementum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dapibus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Nam non ante quis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enim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fringilla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tempus nec 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lectus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Font typeface="Arial" panose="020B0604020202020204" pitchFamily="34" charset="0"/>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Proin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mattis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nibh</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risus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tempor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elementum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dapibus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Nam non ante quis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enim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fringilla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tempus nec 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lectus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endPar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endParaRPr>
          </a:p>
        </p:txBody>
      </p:sp>
      <p:sp>
        <p:nvSpPr>
          <p:cNvPr id="5" name="Google Shape;534;p58">
            <a:extLst>
              <a:ext uri="{FF2B5EF4-FFF2-40B4-BE49-F238E27FC236}">
                <a16:creationId xmlns:a16="http://schemas.microsoft.com/office/drawing/2014/main" id="{EC39CC4A-7702-F34C-BFC1-C34643FFFDEE}"/>
              </a:ext>
            </a:extLst>
          </p:cNvPr>
          <p:cNvSpPr txBox="1">
            <a:spLocks/>
          </p:cNvSpPr>
          <p:nvPr/>
        </p:nvSpPr>
        <p:spPr>
          <a:xfrm>
            <a:off x="393700" y="1436666"/>
            <a:ext cx="5537200" cy="719318"/>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pPr>
            <a:r>
              <a:rPr lang="en-US" sz="2000" dirty="0">
                <a:latin typeface="+mj-lt"/>
                <a:ea typeface="Helvetica Neue" panose="02000503000000020004" pitchFamily="2" charset="0"/>
                <a:cs typeface="Helvetica Neue" panose="02000503000000020004" pitchFamily="2" charset="0"/>
                <a:sym typeface="OpenAI Sans"/>
              </a:rPr>
              <a:t>Lorem ipsum dolor sit </a:t>
            </a:r>
            <a:r>
              <a:rPr lang="en-US" sz="2000" dirty="0" err="1">
                <a:latin typeface="+mj-lt"/>
                <a:ea typeface="Helvetica Neue" panose="02000503000000020004" pitchFamily="2" charset="0"/>
                <a:cs typeface="Helvetica Neue" panose="02000503000000020004" pitchFamily="2" charset="0"/>
                <a:sym typeface="OpenAI Sans"/>
              </a:rPr>
              <a:t>amet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consectetur</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adipiscing</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elit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Pellentesque</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ultricies</a:t>
            </a:r>
            <a:r>
              <a:rPr lang="en-US" sz="2000" dirty="0">
                <a:latin typeface="+mj-lt"/>
                <a:ea typeface="Helvetica Neue" panose="02000503000000020004" pitchFamily="2" charset="0"/>
                <a:cs typeface="Helvetica Neue" panose="02000503000000020004" pitchFamily="2" charset="0"/>
                <a:sym typeface="OpenAI Sans"/>
              </a:rPr>
              <a:t>.</a:t>
            </a:r>
          </a:p>
        </p:txBody>
      </p:sp>
      <p:sp>
        <p:nvSpPr>
          <p:cNvPr id="27" name="Content Placeholder 10">
            <a:extLst>
              <a:ext uri="{FF2B5EF4-FFF2-40B4-BE49-F238E27FC236}">
                <a16:creationId xmlns:a16="http://schemas.microsoft.com/office/drawing/2014/main" id="{B4FA777D-1E43-2118-018B-D684DB7EFEF1}"/>
              </a:ext>
            </a:extLst>
          </p:cNvPr>
          <p:cNvSpPr txBox="1">
            <a:spLocks/>
          </p:cNvSpPr>
          <p:nvPr/>
        </p:nvSpPr>
        <p:spPr>
          <a:xfrm>
            <a:off x="6648104" y="2184252"/>
            <a:ext cx="501476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28" name="TextBox 27">
            <a:extLst>
              <a:ext uri="{FF2B5EF4-FFF2-40B4-BE49-F238E27FC236}">
                <a16:creationId xmlns:a16="http://schemas.microsoft.com/office/drawing/2014/main" id="{F2F01BD9-1359-C69B-3F1A-A36534227FFE}"/>
              </a:ext>
            </a:extLst>
          </p:cNvPr>
          <p:cNvSpPr txBox="1"/>
          <p:nvPr/>
        </p:nvSpPr>
        <p:spPr>
          <a:xfrm>
            <a:off x="6644793" y="1813255"/>
            <a:ext cx="5014766" cy="223394"/>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4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2" name="Rounded Rectangle 1">
            <a:extLst>
              <a:ext uri="{FF2B5EF4-FFF2-40B4-BE49-F238E27FC236}">
                <a16:creationId xmlns:a16="http://schemas.microsoft.com/office/drawing/2014/main" id="{3C99D68F-34ED-A722-D7DB-03942B0B77DB}"/>
              </a:ext>
            </a:extLst>
          </p:cNvPr>
          <p:cNvSpPr/>
          <p:nvPr/>
        </p:nvSpPr>
        <p:spPr>
          <a:xfrm>
            <a:off x="6405842" y="1521935"/>
            <a:ext cx="5394187" cy="1393857"/>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Content Placeholder 10">
            <a:extLst>
              <a:ext uri="{FF2B5EF4-FFF2-40B4-BE49-F238E27FC236}">
                <a16:creationId xmlns:a16="http://schemas.microsoft.com/office/drawing/2014/main" id="{32674159-B6E6-B9EF-D753-5EF1E687140B}"/>
              </a:ext>
            </a:extLst>
          </p:cNvPr>
          <p:cNvSpPr txBox="1">
            <a:spLocks/>
          </p:cNvSpPr>
          <p:nvPr/>
        </p:nvSpPr>
        <p:spPr>
          <a:xfrm>
            <a:off x="6648104" y="3693012"/>
            <a:ext cx="501476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6" name="TextBox 5">
            <a:extLst>
              <a:ext uri="{FF2B5EF4-FFF2-40B4-BE49-F238E27FC236}">
                <a16:creationId xmlns:a16="http://schemas.microsoft.com/office/drawing/2014/main" id="{57D84212-7716-6AFC-2CCA-1118E41834EC}"/>
              </a:ext>
            </a:extLst>
          </p:cNvPr>
          <p:cNvSpPr txBox="1"/>
          <p:nvPr/>
        </p:nvSpPr>
        <p:spPr>
          <a:xfrm>
            <a:off x="6644793" y="3322015"/>
            <a:ext cx="5014766" cy="223394"/>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4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7" name="Rounded Rectangle 6">
            <a:extLst>
              <a:ext uri="{FF2B5EF4-FFF2-40B4-BE49-F238E27FC236}">
                <a16:creationId xmlns:a16="http://schemas.microsoft.com/office/drawing/2014/main" id="{520BED9B-3AD0-B986-23FF-346EFF8EE6FA}"/>
              </a:ext>
            </a:extLst>
          </p:cNvPr>
          <p:cNvSpPr/>
          <p:nvPr/>
        </p:nvSpPr>
        <p:spPr>
          <a:xfrm>
            <a:off x="6405842" y="3030695"/>
            <a:ext cx="5394187" cy="1393857"/>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8" name="Content Placeholder 10">
            <a:extLst>
              <a:ext uri="{FF2B5EF4-FFF2-40B4-BE49-F238E27FC236}">
                <a16:creationId xmlns:a16="http://schemas.microsoft.com/office/drawing/2014/main" id="{58865802-6967-7210-3371-DEA6828B57A2}"/>
              </a:ext>
            </a:extLst>
          </p:cNvPr>
          <p:cNvSpPr txBox="1">
            <a:spLocks/>
          </p:cNvSpPr>
          <p:nvPr/>
        </p:nvSpPr>
        <p:spPr>
          <a:xfrm>
            <a:off x="6648105" y="5201772"/>
            <a:ext cx="5014766" cy="597539"/>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300"/>
              </a:spcBef>
              <a:spcAft>
                <a:spcPts val="1300"/>
              </a:spcAft>
              <a:buClrTx/>
              <a:buSzTx/>
              <a:buFontTx/>
              <a:buNone/>
              <a:tabLst/>
              <a:defRPr/>
            </a:pP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r>
              <a:rPr kumimoji="0" lang="en-US" sz="1400" b="0" i="0" u="none" strike="noStrike" kern="1200" cap="none" spc="0" normalizeH="0" baseline="0" noProof="0" dirty="0" err="1">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kumimoji="0" lang="en-US" sz="1400" b="0" i="0" u="none" strike="noStrike" kern="1200" cap="none" spc="0" normalizeH="0" baseline="0" noProof="0" dirty="0">
                <a:ln>
                  <a:noFill/>
                </a:ln>
                <a:effectLst/>
                <a:uLnTx/>
                <a:uFillTx/>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9" name="TextBox 8">
            <a:extLst>
              <a:ext uri="{FF2B5EF4-FFF2-40B4-BE49-F238E27FC236}">
                <a16:creationId xmlns:a16="http://schemas.microsoft.com/office/drawing/2014/main" id="{DD2FEB2E-B2D7-376B-AFC1-B25E2E37C15B}"/>
              </a:ext>
            </a:extLst>
          </p:cNvPr>
          <p:cNvSpPr txBox="1"/>
          <p:nvPr/>
        </p:nvSpPr>
        <p:spPr>
          <a:xfrm>
            <a:off x="6644794" y="4830775"/>
            <a:ext cx="5014766" cy="223394"/>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800"/>
              </a:spcAft>
              <a:buClrTx/>
              <a:buSzTx/>
              <a:buFontTx/>
              <a:buNone/>
              <a:tabLst/>
              <a:defRPr/>
            </a:pPr>
            <a:r>
              <a:rPr kumimoji="0" lang="en-US" sz="1400" b="0" i="0" u="none" strike="noStrike" kern="1200" cap="none" spc="0" normalizeH="0" baseline="0" noProof="0" dirty="0">
                <a:ln>
                  <a:noFill/>
                </a:ln>
                <a:solidFill>
                  <a:srgbClr val="3357B8"/>
                </a:solidFill>
                <a:effectLst/>
                <a:uLnTx/>
                <a:uFillTx/>
                <a:latin typeface="Helvetica Neue Medium" panose="02000503000000020004" pitchFamily="2" charset="0"/>
                <a:ea typeface="Helvetica Neue Medium" panose="02000503000000020004" pitchFamily="2" charset="0"/>
                <a:cs typeface="Helvetica Neue Medium" panose="02000503000000020004" pitchFamily="2" charset="0"/>
                <a:sym typeface="OpenAI Sans"/>
              </a:rPr>
              <a:t>Topic title goes here</a:t>
            </a:r>
          </a:p>
        </p:txBody>
      </p:sp>
      <p:sp>
        <p:nvSpPr>
          <p:cNvPr id="10" name="Rounded Rectangle 9">
            <a:extLst>
              <a:ext uri="{FF2B5EF4-FFF2-40B4-BE49-F238E27FC236}">
                <a16:creationId xmlns:a16="http://schemas.microsoft.com/office/drawing/2014/main" id="{F95C5540-5014-B354-3651-51BA127570AA}"/>
              </a:ext>
            </a:extLst>
          </p:cNvPr>
          <p:cNvSpPr/>
          <p:nvPr/>
        </p:nvSpPr>
        <p:spPr>
          <a:xfrm>
            <a:off x="6405843" y="4539455"/>
            <a:ext cx="5394187" cy="1393857"/>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3366140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4C3029DB-B611-6782-57C9-74AD8C9AF80A}"/>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CCCB27A2-1D9F-6514-0821-C7CC3F675523}"/>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6</a:t>
            </a:fld>
            <a:endParaRPr dirty="0">
              <a:sym typeface="OpenAI Sans"/>
            </a:endParaRPr>
          </a:p>
        </p:txBody>
      </p:sp>
      <p:sp>
        <p:nvSpPr>
          <p:cNvPr id="10" name="Rounded Rectangle 9">
            <a:extLst>
              <a:ext uri="{FF2B5EF4-FFF2-40B4-BE49-F238E27FC236}">
                <a16:creationId xmlns:a16="http://schemas.microsoft.com/office/drawing/2014/main" id="{8B4C5563-C118-E2D4-2A1A-F84171FF9E48}"/>
              </a:ext>
            </a:extLst>
          </p:cNvPr>
          <p:cNvSpPr/>
          <p:nvPr/>
        </p:nvSpPr>
        <p:spPr>
          <a:xfrm>
            <a:off x="4308953" y="3365501"/>
            <a:ext cx="3568700" cy="26289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Rounded Rectangle 10">
            <a:extLst>
              <a:ext uri="{FF2B5EF4-FFF2-40B4-BE49-F238E27FC236}">
                <a16:creationId xmlns:a16="http://schemas.microsoft.com/office/drawing/2014/main" id="{87EC77EB-07E7-2818-9132-6416EC5EFF5D}"/>
              </a:ext>
            </a:extLst>
          </p:cNvPr>
          <p:cNvSpPr/>
          <p:nvPr/>
        </p:nvSpPr>
        <p:spPr>
          <a:xfrm>
            <a:off x="8229600" y="3365501"/>
            <a:ext cx="3568700" cy="26289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12" name="Content Placeholder 9">
            <a:extLst>
              <a:ext uri="{FF2B5EF4-FFF2-40B4-BE49-F238E27FC236}">
                <a16:creationId xmlns:a16="http://schemas.microsoft.com/office/drawing/2014/main" id="{14F9DBD7-0427-326B-17D5-5DD215C447E9}"/>
              </a:ext>
            </a:extLst>
          </p:cNvPr>
          <p:cNvSpPr txBox="1">
            <a:spLocks/>
          </p:cNvSpPr>
          <p:nvPr/>
        </p:nvSpPr>
        <p:spPr>
          <a:xfrm>
            <a:off x="4621821" y="4146160"/>
            <a:ext cx="2949339" cy="1432877"/>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defRPr/>
            </a:pPr>
            <a:r>
              <a:rPr lang="en-US" sz="1600"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sym typeface="OpenAI Sans"/>
              </a:rPr>
              <a:t>Title here</a:t>
            </a:r>
          </a:p>
          <a:p>
            <a:pPr marL="0" indent="0">
              <a:lnSpc>
                <a:spcPct val="114000"/>
              </a:lnSpc>
              <a:spcBef>
                <a:spcPts val="0"/>
              </a:spcBef>
              <a:spcAft>
                <a:spcPts val="800"/>
              </a:spcAft>
              <a:buFont typeface="Arial" panose="020B0604020202020204" pitchFamily="34" charset="0"/>
              <a:buNone/>
              <a:defRPr/>
            </a:pPr>
            <a:r>
              <a:rPr lang="en-US" sz="1600" dirty="0">
                <a:solidFill>
                  <a:prstClr val="black"/>
                </a:solidFill>
                <a:ea typeface="Helvetica Neue" panose="02000503000000020004" pitchFamily="2" charset="0"/>
                <a:cs typeface="Helvetica Neue" panose="02000503000000020004" pitchFamily="2" charset="0"/>
                <a:sym typeface="OpenAI Sans"/>
              </a:rPr>
              <a:t>Lorem ipsum dolor sit </a:t>
            </a:r>
            <a:r>
              <a:rPr lang="en-US" sz="1600" dirty="0" err="1">
                <a:solidFill>
                  <a:prstClr val="black"/>
                </a:solidFill>
                <a:ea typeface="Helvetica Neue" panose="02000503000000020004" pitchFamily="2" charset="0"/>
                <a:cs typeface="Helvetica Neue" panose="02000503000000020004" pitchFamily="2" charset="0"/>
                <a:sym typeface="OpenAI Sans"/>
              </a:rPr>
              <a:t>amet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consectetur</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adipiscing</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elit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Pellentesque</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ultricies</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quam</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ut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massa</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luctus</a:t>
            </a:r>
            <a:r>
              <a:rPr lang="en-US" sz="1600" dirty="0">
                <a:solidFill>
                  <a:prstClr val="black"/>
                </a:solidFill>
                <a:ea typeface="Helvetica Neue" panose="02000503000000020004" pitchFamily="2" charset="0"/>
                <a:cs typeface="Helvetica Neue" panose="02000503000000020004" pitchFamily="2" charset="0"/>
                <a:sym typeface="OpenAI Sans"/>
              </a:rPr>
              <a:t> cursus.</a:t>
            </a:r>
            <a:endParaRPr lang="en-US" sz="1600" dirty="0"/>
          </a:p>
        </p:txBody>
      </p:sp>
      <p:sp>
        <p:nvSpPr>
          <p:cNvPr id="13" name="Content Placeholder 10">
            <a:extLst>
              <a:ext uri="{FF2B5EF4-FFF2-40B4-BE49-F238E27FC236}">
                <a16:creationId xmlns:a16="http://schemas.microsoft.com/office/drawing/2014/main" id="{A81FFF27-06E1-B925-B772-E8C07A029EE7}"/>
              </a:ext>
            </a:extLst>
          </p:cNvPr>
          <p:cNvSpPr txBox="1">
            <a:spLocks/>
          </p:cNvSpPr>
          <p:nvPr/>
        </p:nvSpPr>
        <p:spPr>
          <a:xfrm>
            <a:off x="8536094" y="4146160"/>
            <a:ext cx="2949339" cy="1432877"/>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defRPr/>
            </a:pPr>
            <a:r>
              <a:rPr lang="en-US" sz="1600"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sym typeface="OpenAI Sans"/>
              </a:rPr>
              <a:t>Title here</a:t>
            </a:r>
          </a:p>
          <a:p>
            <a:pPr marL="0" indent="0">
              <a:lnSpc>
                <a:spcPct val="114000"/>
              </a:lnSpc>
              <a:spcBef>
                <a:spcPts val="0"/>
              </a:spcBef>
              <a:spcAft>
                <a:spcPts val="800"/>
              </a:spcAft>
              <a:buFont typeface="Arial" panose="020B0604020202020204" pitchFamily="34" charset="0"/>
              <a:buNone/>
              <a:defRPr/>
            </a:pPr>
            <a:r>
              <a:rPr lang="en-US" sz="1600" dirty="0">
                <a:solidFill>
                  <a:prstClr val="black"/>
                </a:solidFill>
                <a:ea typeface="Helvetica Neue" panose="02000503000000020004" pitchFamily="2" charset="0"/>
                <a:cs typeface="Helvetica Neue" panose="02000503000000020004" pitchFamily="2" charset="0"/>
                <a:sym typeface="OpenAI Sans"/>
              </a:rPr>
              <a:t>Lorem ipsum dolor sit </a:t>
            </a:r>
            <a:r>
              <a:rPr lang="en-US" sz="1600" dirty="0" err="1">
                <a:solidFill>
                  <a:prstClr val="black"/>
                </a:solidFill>
                <a:ea typeface="Helvetica Neue" panose="02000503000000020004" pitchFamily="2" charset="0"/>
                <a:cs typeface="Helvetica Neue" panose="02000503000000020004" pitchFamily="2" charset="0"/>
                <a:sym typeface="OpenAI Sans"/>
              </a:rPr>
              <a:t>amet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consectetur</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adipiscing</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elit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Pellentesque</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ultricies</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quam</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ut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massa</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luctus</a:t>
            </a:r>
            <a:r>
              <a:rPr lang="en-US" sz="1600" dirty="0">
                <a:solidFill>
                  <a:prstClr val="black"/>
                </a:solidFill>
                <a:ea typeface="Helvetica Neue" panose="02000503000000020004" pitchFamily="2" charset="0"/>
                <a:cs typeface="Helvetica Neue" panose="02000503000000020004" pitchFamily="2" charset="0"/>
                <a:sym typeface="OpenAI Sans"/>
              </a:rPr>
              <a:t> cursus.</a:t>
            </a:r>
            <a:endParaRPr lang="en-US" sz="1600" dirty="0"/>
          </a:p>
        </p:txBody>
      </p:sp>
      <p:sp>
        <p:nvSpPr>
          <p:cNvPr id="14" name="Google Shape;340;p61">
            <a:extLst>
              <a:ext uri="{FF2B5EF4-FFF2-40B4-BE49-F238E27FC236}">
                <a16:creationId xmlns:a16="http://schemas.microsoft.com/office/drawing/2014/main" id="{D182FC54-B4D0-2FD9-7909-F4321F70186F}"/>
              </a:ext>
            </a:extLst>
          </p:cNvPr>
          <p:cNvSpPr/>
          <p:nvPr/>
        </p:nvSpPr>
        <p:spPr>
          <a:xfrm>
            <a:off x="4627645" y="3694101"/>
            <a:ext cx="233806" cy="233717"/>
          </a:xfrm>
          <a:custGeom>
            <a:avLst/>
            <a:gdLst/>
            <a:ahLst/>
            <a:cxnLst/>
            <a:rect l="l" t="t" r="r" b="b"/>
            <a:pathLst>
              <a:path w="21600" h="21600" extrusionOk="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a:schemeClr val="accent1"/>
          </a:solidFill>
          <a:ln>
            <a:noFill/>
          </a:ln>
        </p:spPr>
        <p:txBody>
          <a:bodyPr spcFirstLastPara="1" wrap="square" lIns="38100" tIns="38100" rIns="38100" bIns="38100" anchor="ctr" anchorCtr="0">
            <a:noAutofit/>
          </a:bodyPr>
          <a:lstStyle/>
          <a:p>
            <a:pPr algn="ctr">
              <a:buClr>
                <a:srgbClr val="FFFFFF"/>
              </a:buClr>
              <a:buSzPts val="2400"/>
            </a:pPr>
            <a:endParaRPr sz="2400">
              <a:solidFill>
                <a:srgbClr val="FFFFFF"/>
              </a:solidFill>
              <a:latin typeface="Helvetica Neue"/>
              <a:ea typeface="Helvetica Neue"/>
              <a:cs typeface="Helvetica Neue"/>
              <a:sym typeface="Helvetica Neue"/>
            </a:endParaRPr>
          </a:p>
        </p:txBody>
      </p:sp>
      <p:sp>
        <p:nvSpPr>
          <p:cNvPr id="15" name="Google Shape;340;p61">
            <a:extLst>
              <a:ext uri="{FF2B5EF4-FFF2-40B4-BE49-F238E27FC236}">
                <a16:creationId xmlns:a16="http://schemas.microsoft.com/office/drawing/2014/main" id="{12304657-C94E-6AEC-95B3-FF04FD52D51C}"/>
              </a:ext>
            </a:extLst>
          </p:cNvPr>
          <p:cNvSpPr/>
          <p:nvPr/>
        </p:nvSpPr>
        <p:spPr>
          <a:xfrm>
            <a:off x="8533270" y="3694102"/>
            <a:ext cx="233806" cy="233717"/>
          </a:xfrm>
          <a:custGeom>
            <a:avLst/>
            <a:gdLst/>
            <a:ahLst/>
            <a:cxnLst/>
            <a:rect l="l" t="t" r="r" b="b"/>
            <a:pathLst>
              <a:path w="21600" h="21600" extrusionOk="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a:schemeClr val="accent1"/>
          </a:solidFill>
          <a:ln>
            <a:noFill/>
          </a:ln>
        </p:spPr>
        <p:txBody>
          <a:bodyPr spcFirstLastPara="1" wrap="square" lIns="38100" tIns="38100" rIns="38100" bIns="38100" anchor="ctr" anchorCtr="0">
            <a:noAutofit/>
          </a:bodyPr>
          <a:lstStyle/>
          <a:p>
            <a:pPr algn="ctr">
              <a:buClr>
                <a:srgbClr val="FFFFFF"/>
              </a:buClr>
              <a:buSzPts val="2400"/>
            </a:pPr>
            <a:endParaRPr sz="2400">
              <a:solidFill>
                <a:srgbClr val="FFFFFF"/>
              </a:solidFill>
              <a:latin typeface="Helvetica Neue"/>
              <a:ea typeface="Helvetica Neue"/>
              <a:cs typeface="Helvetica Neue"/>
              <a:sym typeface="Helvetica Neue"/>
            </a:endParaRPr>
          </a:p>
        </p:txBody>
      </p:sp>
      <p:sp>
        <p:nvSpPr>
          <p:cNvPr id="2" name="Footer Placeholder 1">
            <a:extLst>
              <a:ext uri="{FF2B5EF4-FFF2-40B4-BE49-F238E27FC236}">
                <a16:creationId xmlns:a16="http://schemas.microsoft.com/office/drawing/2014/main" id="{7FAC9A03-119F-393D-2295-2587BE7C4F73}"/>
              </a:ext>
            </a:extLst>
          </p:cNvPr>
          <p:cNvSpPr>
            <a:spLocks noGrp="1"/>
          </p:cNvSpPr>
          <p:nvPr>
            <p:ph type="ftr" sz="quarter" idx="3"/>
          </p:nvPr>
        </p:nvSpPr>
        <p:spPr/>
        <p:txBody>
          <a:bodyPr/>
          <a:lstStyle/>
          <a:p>
            <a:endParaRPr lang="en-US" sz="1100" dirty="0"/>
          </a:p>
        </p:txBody>
      </p:sp>
      <p:sp>
        <p:nvSpPr>
          <p:cNvPr id="4" name="Title 3">
            <a:extLst>
              <a:ext uri="{FF2B5EF4-FFF2-40B4-BE49-F238E27FC236}">
                <a16:creationId xmlns:a16="http://schemas.microsoft.com/office/drawing/2014/main" id="{2F7C895E-DE9C-ED5D-5936-715D047B60E4}"/>
              </a:ext>
            </a:extLst>
          </p:cNvPr>
          <p:cNvSpPr>
            <a:spLocks noGrp="1"/>
          </p:cNvSpPr>
          <p:nvPr>
            <p:ph type="title"/>
          </p:nvPr>
        </p:nvSpPr>
        <p:spPr>
          <a:xfrm>
            <a:off x="393700" y="344008"/>
            <a:ext cx="11404600" cy="755665"/>
          </a:xfrm>
        </p:spPr>
        <p:txBody>
          <a:bodyPr/>
          <a:lstStyle/>
          <a:p>
            <a:r>
              <a:rPr lang="en-US" dirty="0">
                <a:solidFill>
                  <a:schemeClr val="accent1"/>
                </a:solidFill>
              </a:rPr>
              <a:t>Intro with three callout cards</a:t>
            </a:r>
          </a:p>
        </p:txBody>
      </p:sp>
      <p:sp>
        <p:nvSpPr>
          <p:cNvPr id="5" name="Rounded Rectangle 4">
            <a:extLst>
              <a:ext uri="{FF2B5EF4-FFF2-40B4-BE49-F238E27FC236}">
                <a16:creationId xmlns:a16="http://schemas.microsoft.com/office/drawing/2014/main" id="{E49F3E50-E7DD-037F-1687-7A3A08473928}"/>
              </a:ext>
            </a:extLst>
          </p:cNvPr>
          <p:cNvSpPr/>
          <p:nvPr/>
        </p:nvSpPr>
        <p:spPr>
          <a:xfrm>
            <a:off x="422753" y="3365501"/>
            <a:ext cx="3568700" cy="2628900"/>
          </a:xfrm>
          <a:prstGeom prst="roundRect">
            <a:avLst>
              <a:gd name="adj" fmla="val 3585"/>
            </a:avLst>
          </a:prstGeom>
          <a:noFill/>
          <a:ln w="127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6" name="Content Placeholder 9">
            <a:extLst>
              <a:ext uri="{FF2B5EF4-FFF2-40B4-BE49-F238E27FC236}">
                <a16:creationId xmlns:a16="http://schemas.microsoft.com/office/drawing/2014/main" id="{895137EF-1168-9543-8134-200AA74D8FBB}"/>
              </a:ext>
            </a:extLst>
          </p:cNvPr>
          <p:cNvSpPr txBox="1">
            <a:spLocks/>
          </p:cNvSpPr>
          <p:nvPr/>
        </p:nvSpPr>
        <p:spPr>
          <a:xfrm>
            <a:off x="735621" y="4146160"/>
            <a:ext cx="2949339" cy="1432877"/>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defRPr/>
            </a:pPr>
            <a:r>
              <a:rPr lang="en-US" sz="1600" dirty="0">
                <a:solidFill>
                  <a:schemeClr val="accent1"/>
                </a:solidFill>
                <a:latin typeface="Roboto Medium" panose="02000000000000000000" pitchFamily="2" charset="0"/>
                <a:ea typeface="Roboto Medium" panose="02000000000000000000" pitchFamily="2" charset="0"/>
                <a:cs typeface="Helvetica Neue" panose="02000503000000020004" pitchFamily="2" charset="0"/>
                <a:sym typeface="OpenAI Sans"/>
              </a:rPr>
              <a:t>Title here</a:t>
            </a:r>
          </a:p>
          <a:p>
            <a:pPr marL="0" indent="0">
              <a:lnSpc>
                <a:spcPct val="114000"/>
              </a:lnSpc>
              <a:spcBef>
                <a:spcPts val="0"/>
              </a:spcBef>
              <a:spcAft>
                <a:spcPts val="800"/>
              </a:spcAft>
              <a:buFont typeface="Arial" panose="020B0604020202020204" pitchFamily="34" charset="0"/>
              <a:buNone/>
              <a:defRPr/>
            </a:pPr>
            <a:r>
              <a:rPr lang="en-US" sz="1600" dirty="0">
                <a:solidFill>
                  <a:prstClr val="black"/>
                </a:solidFill>
                <a:ea typeface="Helvetica Neue" panose="02000503000000020004" pitchFamily="2" charset="0"/>
                <a:cs typeface="Helvetica Neue" panose="02000503000000020004" pitchFamily="2" charset="0"/>
                <a:sym typeface="OpenAI Sans"/>
              </a:rPr>
              <a:t>Lorem ipsum dolor sit </a:t>
            </a:r>
            <a:r>
              <a:rPr lang="en-US" sz="1600" dirty="0" err="1">
                <a:solidFill>
                  <a:prstClr val="black"/>
                </a:solidFill>
                <a:ea typeface="Helvetica Neue" panose="02000503000000020004" pitchFamily="2" charset="0"/>
                <a:cs typeface="Helvetica Neue" panose="02000503000000020004" pitchFamily="2" charset="0"/>
                <a:sym typeface="OpenAI Sans"/>
              </a:rPr>
              <a:t>amet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consectetur</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adipiscing</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elit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Pellentesque</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ultricies</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quam</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ut</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massa</a:t>
            </a:r>
            <a:r>
              <a:rPr lang="en-US" sz="1600" dirty="0">
                <a:solidFill>
                  <a:prstClr val="black"/>
                </a:solidFill>
                <a:ea typeface="Helvetica Neue" panose="02000503000000020004" pitchFamily="2" charset="0"/>
                <a:cs typeface="Helvetica Neue" panose="02000503000000020004" pitchFamily="2" charset="0"/>
                <a:sym typeface="OpenAI Sans"/>
              </a:rPr>
              <a:t> </a:t>
            </a:r>
            <a:r>
              <a:rPr lang="en-US" sz="1600" dirty="0" err="1">
                <a:solidFill>
                  <a:prstClr val="black"/>
                </a:solidFill>
                <a:ea typeface="Helvetica Neue" panose="02000503000000020004" pitchFamily="2" charset="0"/>
                <a:cs typeface="Helvetica Neue" panose="02000503000000020004" pitchFamily="2" charset="0"/>
                <a:sym typeface="OpenAI Sans"/>
              </a:rPr>
              <a:t>luctus</a:t>
            </a:r>
            <a:r>
              <a:rPr lang="en-US" sz="1600" dirty="0">
                <a:solidFill>
                  <a:prstClr val="black"/>
                </a:solidFill>
                <a:ea typeface="Helvetica Neue" panose="02000503000000020004" pitchFamily="2" charset="0"/>
                <a:cs typeface="Helvetica Neue" panose="02000503000000020004" pitchFamily="2" charset="0"/>
                <a:sym typeface="OpenAI Sans"/>
              </a:rPr>
              <a:t> cursus.</a:t>
            </a:r>
            <a:endParaRPr lang="en-US" sz="1600" dirty="0"/>
          </a:p>
        </p:txBody>
      </p:sp>
      <p:sp>
        <p:nvSpPr>
          <p:cNvPr id="7" name="Google Shape;340;p61">
            <a:extLst>
              <a:ext uri="{FF2B5EF4-FFF2-40B4-BE49-F238E27FC236}">
                <a16:creationId xmlns:a16="http://schemas.microsoft.com/office/drawing/2014/main" id="{A926CAA1-5F44-3769-A410-E058BAEE3B13}"/>
              </a:ext>
            </a:extLst>
          </p:cNvPr>
          <p:cNvSpPr/>
          <p:nvPr/>
        </p:nvSpPr>
        <p:spPr>
          <a:xfrm>
            <a:off x="741445" y="3694101"/>
            <a:ext cx="233806" cy="233717"/>
          </a:xfrm>
          <a:custGeom>
            <a:avLst/>
            <a:gdLst/>
            <a:ahLst/>
            <a:cxnLst/>
            <a:rect l="l" t="t" r="r" b="b"/>
            <a:pathLst>
              <a:path w="21600" h="21600" extrusionOk="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a:schemeClr val="accent1"/>
          </a:solidFill>
          <a:ln>
            <a:noFill/>
          </a:ln>
        </p:spPr>
        <p:txBody>
          <a:bodyPr spcFirstLastPara="1" wrap="square" lIns="38100" tIns="38100" rIns="38100" bIns="38100" anchor="ctr" anchorCtr="0">
            <a:noAutofit/>
          </a:bodyPr>
          <a:lstStyle/>
          <a:p>
            <a:pPr algn="ctr">
              <a:buClr>
                <a:srgbClr val="FFFFFF"/>
              </a:buClr>
              <a:buSzPts val="2400"/>
            </a:pPr>
            <a:endParaRPr sz="2400">
              <a:solidFill>
                <a:srgbClr val="FFFFFF"/>
              </a:solidFill>
              <a:latin typeface="Helvetica Neue"/>
              <a:ea typeface="Helvetica Neue"/>
              <a:cs typeface="Helvetica Neue"/>
              <a:sym typeface="Helvetica Neue"/>
            </a:endParaRPr>
          </a:p>
        </p:txBody>
      </p:sp>
      <p:sp>
        <p:nvSpPr>
          <p:cNvPr id="17" name="Google Shape;534;p58">
            <a:extLst>
              <a:ext uri="{FF2B5EF4-FFF2-40B4-BE49-F238E27FC236}">
                <a16:creationId xmlns:a16="http://schemas.microsoft.com/office/drawing/2014/main" id="{208EF3D1-5C57-8D4F-49C8-21BD74420786}"/>
              </a:ext>
            </a:extLst>
          </p:cNvPr>
          <p:cNvSpPr txBox="1">
            <a:spLocks/>
          </p:cNvSpPr>
          <p:nvPr/>
        </p:nvSpPr>
        <p:spPr>
          <a:xfrm>
            <a:off x="393700" y="1820543"/>
            <a:ext cx="11404600" cy="1326615"/>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Proin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mattis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nibh</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risus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tempor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elementum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dapibus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None/>
            </a:pP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amet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consectetur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adipiscing</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elit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Pellentesque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ultricies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quam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luctus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cursus.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pharetra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mauris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tortor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In hac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habitasse</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platea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dictumst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Proin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mattis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nibh</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risus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Nulla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tempor</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ut</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massa</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elementum</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r>
              <a:rPr lang="en-US" sz="1600" dirty="0" err="1">
                <a:latin typeface="Helvetica Neue" panose="02000503000000020004" pitchFamily="2" charset="0"/>
                <a:ea typeface="Helvetica Neue" panose="02000503000000020004" pitchFamily="2" charset="0"/>
                <a:cs typeface="Helvetica Neue" panose="02000503000000020004" pitchFamily="2" charset="0"/>
                <a:sym typeface="OpenAI Sans"/>
              </a:rPr>
              <a:t>dapibus</a:t>
            </a:r>
            <a:r>
              <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rPr>
              <a:t>. </a:t>
            </a:r>
          </a:p>
        </p:txBody>
      </p:sp>
      <p:sp>
        <p:nvSpPr>
          <p:cNvPr id="18" name="Google Shape;534;p58">
            <a:extLst>
              <a:ext uri="{FF2B5EF4-FFF2-40B4-BE49-F238E27FC236}">
                <a16:creationId xmlns:a16="http://schemas.microsoft.com/office/drawing/2014/main" id="{93CCF932-231F-7EA0-6520-FFB192B4EFA5}"/>
              </a:ext>
            </a:extLst>
          </p:cNvPr>
          <p:cNvSpPr txBox="1">
            <a:spLocks/>
          </p:cNvSpPr>
          <p:nvPr/>
        </p:nvSpPr>
        <p:spPr>
          <a:xfrm>
            <a:off x="393699" y="1318016"/>
            <a:ext cx="11404599" cy="402442"/>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2000" dirty="0">
                <a:latin typeface="+mj-lt"/>
                <a:ea typeface="Helvetica Neue" panose="02000503000000020004" pitchFamily="2" charset="0"/>
                <a:cs typeface="Helvetica Neue" panose="02000503000000020004" pitchFamily="2" charset="0"/>
                <a:sym typeface="OpenAI Sans"/>
              </a:rPr>
              <a:t>Lorem ipsum dolor sit </a:t>
            </a:r>
            <a:r>
              <a:rPr lang="en-US" sz="2000" dirty="0" err="1">
                <a:latin typeface="+mj-lt"/>
                <a:ea typeface="Helvetica Neue" panose="02000503000000020004" pitchFamily="2" charset="0"/>
                <a:cs typeface="Helvetica Neue" panose="02000503000000020004" pitchFamily="2" charset="0"/>
                <a:sym typeface="OpenAI Sans"/>
              </a:rPr>
              <a:t>amet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consectetur</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adipiscing</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elit</a:t>
            </a:r>
            <a:r>
              <a:rPr lang="en-US" sz="2000" dirty="0">
                <a:latin typeface="+mj-lt"/>
                <a:ea typeface="Helvetica Neue" panose="02000503000000020004" pitchFamily="2" charset="0"/>
                <a:cs typeface="Helvetica Neue" panose="02000503000000020004" pitchFamily="2" charset="0"/>
                <a:sym typeface="OpenAI Sans"/>
              </a:rPr>
              <a:t>. </a:t>
            </a:r>
            <a:endParaRPr lang="en-US" sz="2000" dirty="0">
              <a:latin typeface="+mj-lt"/>
              <a:ea typeface="Helvetica Neue Medium" panose="02000503000000020004" pitchFamily="2" charset="0"/>
              <a:cs typeface="Helvetica Neue Medium" panose="02000503000000020004" pitchFamily="2" charset="0"/>
              <a:sym typeface="OpenAI Sans"/>
            </a:endParaRPr>
          </a:p>
        </p:txBody>
      </p:sp>
    </p:spTree>
    <p:extLst>
      <p:ext uri="{BB962C8B-B14F-4D97-AF65-F5344CB8AC3E}">
        <p14:creationId xmlns:p14="http://schemas.microsoft.com/office/powerpoint/2010/main" val="1566183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955627D7-4531-FF60-E9C2-2F11A6392F36}"/>
            </a:ext>
          </a:extLst>
        </p:cNvPr>
        <p:cNvGrpSpPr/>
        <p:nvPr/>
      </p:nvGrpSpPr>
      <p:grpSpPr>
        <a:xfrm>
          <a:off x="0" y="0"/>
          <a:ext cx="0" cy="0"/>
          <a:chOff x="0" y="0"/>
          <a:chExt cx="0" cy="0"/>
        </a:xfrm>
      </p:grpSpPr>
      <p:sp>
        <p:nvSpPr>
          <p:cNvPr id="534" name="Google Shape;534;p58">
            <a:extLst>
              <a:ext uri="{FF2B5EF4-FFF2-40B4-BE49-F238E27FC236}">
                <a16:creationId xmlns:a16="http://schemas.microsoft.com/office/drawing/2014/main" id="{C936F667-D10C-5292-AA3B-96BE2CAC84D9}"/>
              </a:ext>
            </a:extLst>
          </p:cNvPr>
          <p:cNvSpPr txBox="1">
            <a:spLocks noGrp="1"/>
          </p:cNvSpPr>
          <p:nvPr>
            <p:ph idx="1"/>
          </p:nvPr>
        </p:nvSpPr>
        <p:spPr>
          <a:xfrm>
            <a:off x="393700" y="2192694"/>
            <a:ext cx="5537200" cy="3801706"/>
          </a:xfrm>
          <a:prstGeom prst="rect">
            <a:avLst/>
          </a:prstGeom>
        </p:spPr>
        <p:txBody>
          <a:bodyPr spcFirstLastPara="1" vert="horz" wrap="square" lIns="0" tIns="0" rIns="0" bIns="0" rtlCol="0" anchor="t" anchorCtr="0">
            <a:noAutofit/>
          </a:bodyPr>
          <a:lstStyle/>
          <a:p>
            <a:pPr marL="0" indent="0">
              <a:lnSpc>
                <a:spcPct val="114000"/>
              </a:lnSpc>
              <a:spcBef>
                <a:spcPts val="0"/>
              </a:spcBef>
              <a:spcAft>
                <a:spcPts val="800"/>
              </a:spcAft>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p:txBody>
      </p:sp>
      <p:sp>
        <p:nvSpPr>
          <p:cNvPr id="532" name="Google Shape;532;p58">
            <a:extLst>
              <a:ext uri="{FF2B5EF4-FFF2-40B4-BE49-F238E27FC236}">
                <a16:creationId xmlns:a16="http://schemas.microsoft.com/office/drawing/2014/main" id="{C5959EFF-52C4-5B31-3FCE-BFF3A75CF3CF}"/>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smtClean="0">
                <a:sym typeface="OpenAI Sans"/>
              </a:rPr>
              <a:pPr/>
              <a:t>7</a:t>
            </a:fld>
            <a:endParaRPr lang="en" dirty="0">
              <a:sym typeface="OpenAI Sans"/>
            </a:endParaRPr>
          </a:p>
        </p:txBody>
      </p:sp>
      <p:sp>
        <p:nvSpPr>
          <p:cNvPr id="533" name="Google Shape;533;p58">
            <a:extLst>
              <a:ext uri="{FF2B5EF4-FFF2-40B4-BE49-F238E27FC236}">
                <a16:creationId xmlns:a16="http://schemas.microsoft.com/office/drawing/2014/main" id="{469ED97F-6CDE-1EE8-6602-FE9CC4D732BE}"/>
              </a:ext>
            </a:extLst>
          </p:cNvPr>
          <p:cNvSpPr txBox="1">
            <a:spLocks noGrp="1"/>
          </p:cNvSpPr>
          <p:nvPr>
            <p:ph type="title"/>
          </p:nvPr>
        </p:nvSpPr>
        <p:spPr>
          <a:xfrm>
            <a:off x="393700" y="355026"/>
            <a:ext cx="7835900" cy="1029274"/>
          </a:xfrm>
          <a:prstGeom prst="rect">
            <a:avLst/>
          </a:prstGeom>
        </p:spPr>
        <p:txBody>
          <a:bodyPr spcFirstLastPara="1" vert="horz" wrap="square" lIns="0" tIns="0" rIns="0" bIns="0" rtlCol="0" anchor="t" anchorCtr="0">
            <a:noAutofit/>
          </a:bodyPr>
          <a:lstStyle/>
          <a:p>
            <a:r>
              <a:rPr lang="en-US" dirty="0">
                <a:solidFill>
                  <a:schemeClr val="accent1"/>
                </a:solidFill>
              </a:rPr>
              <a:t>Two column layout</a:t>
            </a:r>
          </a:p>
        </p:txBody>
      </p:sp>
      <p:sp>
        <p:nvSpPr>
          <p:cNvPr id="2" name="Google Shape;534;p58">
            <a:extLst>
              <a:ext uri="{FF2B5EF4-FFF2-40B4-BE49-F238E27FC236}">
                <a16:creationId xmlns:a16="http://schemas.microsoft.com/office/drawing/2014/main" id="{A4A94F3C-B1B2-7289-7098-7C66C8A291D6}"/>
              </a:ext>
            </a:extLst>
          </p:cNvPr>
          <p:cNvSpPr txBox="1">
            <a:spLocks/>
          </p:cNvSpPr>
          <p:nvPr/>
        </p:nvSpPr>
        <p:spPr>
          <a:xfrm>
            <a:off x="6265111" y="2192694"/>
            <a:ext cx="5537200" cy="3801706"/>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Font typeface="Arial" panose="020B0604020202020204" pitchFamily="34" charset="0"/>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Font typeface="Arial" panose="020B0604020202020204" pitchFamily="34" charset="0"/>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p:txBody>
      </p:sp>
      <p:sp>
        <p:nvSpPr>
          <p:cNvPr id="6" name="Footer Placeholder 5">
            <a:extLst>
              <a:ext uri="{FF2B5EF4-FFF2-40B4-BE49-F238E27FC236}">
                <a16:creationId xmlns:a16="http://schemas.microsoft.com/office/drawing/2014/main" id="{43787D66-ADFA-FEAC-9070-B9C216CEFEAB}"/>
              </a:ext>
            </a:extLst>
          </p:cNvPr>
          <p:cNvSpPr>
            <a:spLocks noGrp="1"/>
          </p:cNvSpPr>
          <p:nvPr>
            <p:ph type="ftr" sz="quarter" idx="3"/>
          </p:nvPr>
        </p:nvSpPr>
        <p:spPr/>
        <p:txBody>
          <a:bodyPr/>
          <a:lstStyle/>
          <a:p>
            <a:endParaRPr lang="en-US" sz="1100" dirty="0"/>
          </a:p>
        </p:txBody>
      </p:sp>
      <p:sp>
        <p:nvSpPr>
          <p:cNvPr id="3" name="Google Shape;534;p58">
            <a:extLst>
              <a:ext uri="{FF2B5EF4-FFF2-40B4-BE49-F238E27FC236}">
                <a16:creationId xmlns:a16="http://schemas.microsoft.com/office/drawing/2014/main" id="{FD46BF2A-8122-2E0A-E8CC-886653CF64DA}"/>
              </a:ext>
            </a:extLst>
          </p:cNvPr>
          <p:cNvSpPr txBox="1">
            <a:spLocks/>
          </p:cNvSpPr>
          <p:nvPr/>
        </p:nvSpPr>
        <p:spPr>
          <a:xfrm>
            <a:off x="393700" y="1310936"/>
            <a:ext cx="5537200" cy="719318"/>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pPr>
            <a:r>
              <a:rPr lang="en-US" sz="2000" dirty="0">
                <a:latin typeface="+mj-lt"/>
                <a:ea typeface="Helvetica Neue" panose="02000503000000020004" pitchFamily="2" charset="0"/>
                <a:cs typeface="Helvetica Neue" panose="02000503000000020004" pitchFamily="2" charset="0"/>
                <a:sym typeface="OpenAI Sans"/>
              </a:rPr>
              <a:t>Lorem ipsum dolor sit </a:t>
            </a:r>
            <a:r>
              <a:rPr lang="en-US" sz="2000" dirty="0" err="1">
                <a:latin typeface="+mj-lt"/>
                <a:ea typeface="Helvetica Neue" panose="02000503000000020004" pitchFamily="2" charset="0"/>
                <a:cs typeface="Helvetica Neue" panose="02000503000000020004" pitchFamily="2" charset="0"/>
                <a:sym typeface="OpenAI Sans"/>
              </a:rPr>
              <a:t>amet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consectetur</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adipiscing</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elit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Pellentesque</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ultricies</a:t>
            </a:r>
            <a:r>
              <a:rPr lang="en-US" sz="2000" dirty="0">
                <a:latin typeface="+mj-lt"/>
                <a:ea typeface="Helvetica Neue" panose="02000503000000020004" pitchFamily="2" charset="0"/>
                <a:cs typeface="Helvetica Neue" panose="02000503000000020004" pitchFamily="2" charset="0"/>
                <a:sym typeface="OpenAI Sans"/>
              </a:rPr>
              <a:t>.</a:t>
            </a:r>
          </a:p>
        </p:txBody>
      </p:sp>
    </p:spTree>
    <p:extLst>
      <p:ext uri="{BB962C8B-B14F-4D97-AF65-F5344CB8AC3E}">
        <p14:creationId xmlns:p14="http://schemas.microsoft.com/office/powerpoint/2010/main" val="546221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2F4F4A9C-A879-377C-6409-053F582355F7}"/>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CF5D028D-B73B-5BFF-0AA5-65F94FB570F9}"/>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8</a:t>
            </a:fld>
            <a:endParaRPr dirty="0">
              <a:sym typeface="OpenAI Sans"/>
            </a:endParaRPr>
          </a:p>
        </p:txBody>
      </p:sp>
      <p:sp>
        <p:nvSpPr>
          <p:cNvPr id="533" name="Google Shape;533;p58">
            <a:extLst>
              <a:ext uri="{FF2B5EF4-FFF2-40B4-BE49-F238E27FC236}">
                <a16:creationId xmlns:a16="http://schemas.microsoft.com/office/drawing/2014/main" id="{D035ED81-B82C-6CFE-FAA7-0911E05CDEB2}"/>
              </a:ext>
            </a:extLst>
          </p:cNvPr>
          <p:cNvSpPr txBox="1">
            <a:spLocks noGrp="1"/>
          </p:cNvSpPr>
          <p:nvPr>
            <p:ph type="title"/>
          </p:nvPr>
        </p:nvSpPr>
        <p:spPr>
          <a:xfrm>
            <a:off x="393700" y="1170935"/>
            <a:ext cx="11404600" cy="1797958"/>
          </a:xfrm>
          <a:prstGeom prst="rect">
            <a:avLst/>
          </a:prstGeom>
        </p:spPr>
        <p:txBody>
          <a:bodyPr spcFirstLastPara="1" vert="horz" wrap="square" lIns="0" tIns="0" rIns="0" bIns="0" rtlCol="0" anchor="b" anchorCtr="0">
            <a:noAutofit/>
          </a:bodyPr>
          <a:lstStyle/>
          <a:p>
            <a:pPr algn="ctr"/>
            <a:r>
              <a:rPr lang="en-US" sz="4200" dirty="0">
                <a:solidFill>
                  <a:schemeClr val="accent1"/>
                </a:solidFill>
              </a:rPr>
              <a:t>Statement headline </a:t>
            </a:r>
            <a:br>
              <a:rPr lang="en-US" sz="4200" dirty="0">
                <a:solidFill>
                  <a:schemeClr val="accent1"/>
                </a:solidFill>
              </a:rPr>
            </a:br>
            <a:r>
              <a:rPr lang="en-US" sz="4200" dirty="0">
                <a:solidFill>
                  <a:schemeClr val="accent1"/>
                </a:solidFill>
              </a:rPr>
              <a:t>slide with eight logo grid</a:t>
            </a:r>
            <a:endParaRPr sz="4200" dirty="0">
              <a:solidFill>
                <a:schemeClr val="accent1"/>
              </a:solidFill>
            </a:endParaRPr>
          </a:p>
        </p:txBody>
      </p:sp>
      <p:sp>
        <p:nvSpPr>
          <p:cNvPr id="2" name="Footer Placeholder 1">
            <a:extLst>
              <a:ext uri="{FF2B5EF4-FFF2-40B4-BE49-F238E27FC236}">
                <a16:creationId xmlns:a16="http://schemas.microsoft.com/office/drawing/2014/main" id="{AEFF86C5-A7D2-315F-C644-70488B8E4BC8}"/>
              </a:ext>
            </a:extLst>
          </p:cNvPr>
          <p:cNvSpPr>
            <a:spLocks noGrp="1"/>
          </p:cNvSpPr>
          <p:nvPr>
            <p:ph type="ftr" sz="quarter" idx="3"/>
          </p:nvPr>
        </p:nvSpPr>
        <p:spPr/>
        <p:txBody>
          <a:bodyPr/>
          <a:lstStyle/>
          <a:p>
            <a:endParaRPr lang="en-US" sz="1100" dirty="0"/>
          </a:p>
        </p:txBody>
      </p:sp>
      <p:sp>
        <p:nvSpPr>
          <p:cNvPr id="3" name="Google Shape;534;p58">
            <a:extLst>
              <a:ext uri="{FF2B5EF4-FFF2-40B4-BE49-F238E27FC236}">
                <a16:creationId xmlns:a16="http://schemas.microsoft.com/office/drawing/2014/main" id="{6730FFED-E57C-67CB-4BAA-568126831AB5}"/>
              </a:ext>
            </a:extLst>
          </p:cNvPr>
          <p:cNvSpPr txBox="1">
            <a:spLocks/>
          </p:cNvSpPr>
          <p:nvPr/>
        </p:nvSpPr>
        <p:spPr>
          <a:xfrm>
            <a:off x="2549677" y="3297710"/>
            <a:ext cx="7092645" cy="1865909"/>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spcBef>
                <a:spcPts val="0"/>
              </a:spcBef>
              <a:spcAft>
                <a:spcPts val="800"/>
              </a:spcAft>
              <a:buFont typeface="Arial" panose="020B0604020202020204" pitchFamily="34" charset="0"/>
              <a:buNone/>
            </a:pPr>
            <a:r>
              <a:rPr lang="en-US" sz="1600">
                <a:latin typeface="Helvetica Neue" panose="02000503000000020004" pitchFamily="2" charset="0"/>
                <a:ea typeface="Helvetica Neue" panose="02000503000000020004" pitchFamily="2" charset="0"/>
                <a:cs typeface="Helvetica Neue" panose="02000503000000020004" pitchFamily="2" charset="0"/>
                <a:sym typeface="OpenAI Sans"/>
              </a:rPr>
              <a:t>Lorem ipsum dolor sit amet, consectetur adipiscing elit. Pellentesque ultricies quam ut massa luctus cursus. Nullam pharetra mauris tortor. In hac habitasse platea dictumst. Proin mattis nibh risus. Nulla tempor ut massa elementum dapibus. Nam non ante quis enim fringilla tempus nec in lectus. In hac habitasse platea dictumst. </a:t>
            </a:r>
          </a:p>
          <a:p>
            <a:pPr marL="0" indent="0" algn="ctr">
              <a:lnSpc>
                <a:spcPct val="114000"/>
              </a:lnSpc>
              <a:spcBef>
                <a:spcPts val="0"/>
              </a:spcBef>
              <a:spcAft>
                <a:spcPts val="800"/>
              </a:spcAft>
              <a:buFont typeface="Arial" panose="020B0604020202020204" pitchFamily="34" charset="0"/>
              <a:buNone/>
            </a:pPr>
            <a:endParaRPr lang="en-US" sz="1600" dirty="0">
              <a:latin typeface="Helvetica Neue" panose="02000503000000020004" pitchFamily="2" charset="0"/>
              <a:ea typeface="Helvetica Neue" panose="02000503000000020004" pitchFamily="2" charset="0"/>
              <a:cs typeface="Helvetica Neue" panose="02000503000000020004" pitchFamily="2" charset="0"/>
              <a:sym typeface="OpenAI Sans"/>
            </a:endParaRPr>
          </a:p>
        </p:txBody>
      </p:sp>
    </p:spTree>
    <p:extLst>
      <p:ext uri="{BB962C8B-B14F-4D97-AF65-F5344CB8AC3E}">
        <p14:creationId xmlns:p14="http://schemas.microsoft.com/office/powerpoint/2010/main" val="346614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1">
          <a:extLst>
            <a:ext uri="{FF2B5EF4-FFF2-40B4-BE49-F238E27FC236}">
              <a16:creationId xmlns:a16="http://schemas.microsoft.com/office/drawing/2014/main" id="{8F193B6A-C27E-FD2B-FCAC-CB712B9CC5D0}"/>
            </a:ext>
          </a:extLst>
        </p:cNvPr>
        <p:cNvGrpSpPr/>
        <p:nvPr/>
      </p:nvGrpSpPr>
      <p:grpSpPr>
        <a:xfrm>
          <a:off x="0" y="0"/>
          <a:ext cx="0" cy="0"/>
          <a:chOff x="0" y="0"/>
          <a:chExt cx="0" cy="0"/>
        </a:xfrm>
      </p:grpSpPr>
      <p:sp>
        <p:nvSpPr>
          <p:cNvPr id="532" name="Google Shape;532;p58">
            <a:extLst>
              <a:ext uri="{FF2B5EF4-FFF2-40B4-BE49-F238E27FC236}">
                <a16:creationId xmlns:a16="http://schemas.microsoft.com/office/drawing/2014/main" id="{C4429360-E0B5-E472-3BCB-2FC70A04DAF5}"/>
              </a:ext>
            </a:extLst>
          </p:cNvPr>
          <p:cNvSpPr txBox="1">
            <a:spLocks noGrp="1"/>
          </p:cNvSpPr>
          <p:nvPr>
            <p:ph type="sldNum" sz="quarter" idx="4"/>
          </p:nvPr>
        </p:nvSpPr>
        <p:spPr>
          <a:prstGeom prst="rect">
            <a:avLst/>
          </a:prstGeom>
        </p:spPr>
        <p:txBody>
          <a:bodyPr spcFirstLastPara="1" vert="horz" wrap="square" lIns="0" tIns="0" rIns="0" bIns="0" rtlCol="0" anchor="b" anchorCtr="0">
            <a:noAutofit/>
          </a:bodyPr>
          <a:lstStyle/>
          <a:p>
            <a:fld id="{00000000-1234-1234-1234-123412341234}" type="slidenum">
              <a:rPr lang="en">
                <a:sym typeface="OpenAI Sans"/>
              </a:rPr>
              <a:pPr/>
              <a:t>9</a:t>
            </a:fld>
            <a:endParaRPr dirty="0">
              <a:sym typeface="OpenAI Sans"/>
            </a:endParaRPr>
          </a:p>
        </p:txBody>
      </p:sp>
      <p:sp>
        <p:nvSpPr>
          <p:cNvPr id="533" name="Google Shape;533;p58">
            <a:extLst>
              <a:ext uri="{FF2B5EF4-FFF2-40B4-BE49-F238E27FC236}">
                <a16:creationId xmlns:a16="http://schemas.microsoft.com/office/drawing/2014/main" id="{3CD65521-5912-FE80-B7B5-EE9E16A1351B}"/>
              </a:ext>
            </a:extLst>
          </p:cNvPr>
          <p:cNvSpPr txBox="1">
            <a:spLocks noGrp="1"/>
          </p:cNvSpPr>
          <p:nvPr>
            <p:ph type="title"/>
          </p:nvPr>
        </p:nvSpPr>
        <p:spPr>
          <a:xfrm>
            <a:off x="393700" y="344008"/>
            <a:ext cx="7835900" cy="1040291"/>
          </a:xfrm>
          <a:prstGeom prst="rect">
            <a:avLst/>
          </a:prstGeom>
        </p:spPr>
        <p:txBody>
          <a:bodyPr spcFirstLastPara="1" vert="horz" wrap="square" lIns="0" tIns="0" rIns="0" bIns="0" rtlCol="0" anchor="t" anchorCtr="0">
            <a:noAutofit/>
          </a:bodyPr>
          <a:lstStyle/>
          <a:p>
            <a:r>
              <a:rPr lang="en-US" dirty="0">
                <a:solidFill>
                  <a:schemeClr val="accent1"/>
                </a:solidFill>
              </a:rPr>
              <a:t>Full width data table slide</a:t>
            </a:r>
            <a:endParaRPr dirty="0">
              <a:solidFill>
                <a:schemeClr val="accent1"/>
              </a:solidFill>
            </a:endParaRPr>
          </a:p>
        </p:txBody>
      </p:sp>
      <p:graphicFrame>
        <p:nvGraphicFramePr>
          <p:cNvPr id="2" name="Google Shape;644;p93">
            <a:extLst>
              <a:ext uri="{FF2B5EF4-FFF2-40B4-BE49-F238E27FC236}">
                <a16:creationId xmlns:a16="http://schemas.microsoft.com/office/drawing/2014/main" id="{D298816F-C507-1B76-C71B-E5F8461142E6}"/>
              </a:ext>
            </a:extLst>
          </p:cNvPr>
          <p:cNvGraphicFramePr/>
          <p:nvPr>
            <p:extLst>
              <p:ext uri="{D42A27DB-BD31-4B8C-83A1-F6EECF244321}">
                <p14:modId xmlns:p14="http://schemas.microsoft.com/office/powerpoint/2010/main" val="657042629"/>
              </p:ext>
            </p:extLst>
          </p:nvPr>
        </p:nvGraphicFramePr>
        <p:xfrm>
          <a:off x="4752742" y="1549337"/>
          <a:ext cx="6778000" cy="4627827"/>
        </p:xfrm>
        <a:graphic>
          <a:graphicData uri="http://schemas.openxmlformats.org/drawingml/2006/table">
            <a:tbl>
              <a:tblPr firstRow="1">
                <a:noFill/>
              </a:tblPr>
              <a:tblGrid>
                <a:gridCol w="1694500">
                  <a:extLst>
                    <a:ext uri="{9D8B030D-6E8A-4147-A177-3AD203B41FA5}">
                      <a16:colId xmlns:a16="http://schemas.microsoft.com/office/drawing/2014/main" val="20001"/>
                    </a:ext>
                  </a:extLst>
                </a:gridCol>
                <a:gridCol w="1694500">
                  <a:extLst>
                    <a:ext uri="{9D8B030D-6E8A-4147-A177-3AD203B41FA5}">
                      <a16:colId xmlns:a16="http://schemas.microsoft.com/office/drawing/2014/main" val="20002"/>
                    </a:ext>
                  </a:extLst>
                </a:gridCol>
                <a:gridCol w="1694500">
                  <a:extLst>
                    <a:ext uri="{9D8B030D-6E8A-4147-A177-3AD203B41FA5}">
                      <a16:colId xmlns:a16="http://schemas.microsoft.com/office/drawing/2014/main" val="20003"/>
                    </a:ext>
                  </a:extLst>
                </a:gridCol>
                <a:gridCol w="1694500">
                  <a:extLst>
                    <a:ext uri="{9D8B030D-6E8A-4147-A177-3AD203B41FA5}">
                      <a16:colId xmlns:a16="http://schemas.microsoft.com/office/drawing/2014/main" val="20004"/>
                    </a:ext>
                  </a:extLst>
                </a:gridCol>
              </a:tblGrid>
              <a:tr h="558432">
                <a:tc>
                  <a:txBody>
                    <a:bodyPr/>
                    <a:lstStyle/>
                    <a:p>
                      <a:pPr marL="0" lvl="0" indent="0" algn="l" rtl="0">
                        <a:lnSpc>
                          <a:spcPct val="110000"/>
                        </a:lnSpc>
                        <a:spcBef>
                          <a:spcPts val="0"/>
                        </a:spcBef>
                        <a:spcAft>
                          <a:spcPts val="700"/>
                        </a:spcAft>
                        <a:buNone/>
                      </a:pPr>
                      <a:r>
                        <a:rPr lang="en-US" sz="1400" b="1" dirty="0">
                          <a:solidFill>
                            <a:srgbClr val="000000"/>
                          </a:solidFill>
                          <a:latin typeface="+mn-lt"/>
                          <a:ea typeface="OpenAI Sans"/>
                          <a:cs typeface="OpenAI Sans"/>
                          <a:sym typeface="OpenAI Sans"/>
                        </a:rPr>
                        <a:t>Column Label</a:t>
                      </a:r>
                      <a:endParaRPr sz="1400" b="1"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0000">
                          <a:alpha val="0"/>
                        </a:srgbClr>
                      </a:solidFill>
                      <a:prstDash val="solid"/>
                      <a:round/>
                      <a:headEnd type="none" w="sm" len="sm"/>
                      <a:tailEnd type="none" w="sm" len="sm"/>
                    </a:lnT>
                    <a:lnB w="9525" cap="flat" cmpd="sng" algn="ctr">
                      <a:solidFill>
                        <a:srgbClr val="D1D2D3">
                          <a:alpha val="0"/>
                        </a:srgbClr>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b="1" dirty="0">
                          <a:solidFill>
                            <a:srgbClr val="000000"/>
                          </a:solidFill>
                          <a:latin typeface="+mn-lt"/>
                          <a:ea typeface="OpenAI Sans"/>
                          <a:cs typeface="OpenAI Sans"/>
                          <a:sym typeface="OpenAI Sans"/>
                        </a:rPr>
                        <a:t>Column Label</a:t>
                      </a:r>
                      <a:endParaRPr sz="1400" b="1"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0000">
                          <a:alpha val="0"/>
                        </a:srgbClr>
                      </a:solidFill>
                      <a:prstDash val="solid"/>
                      <a:round/>
                      <a:headEnd type="none" w="sm" len="sm"/>
                      <a:tailEnd type="none" w="sm" len="sm"/>
                    </a:lnT>
                    <a:lnB w="9525" cap="flat" cmpd="sng">
                      <a:solidFill>
                        <a:srgbClr val="D1D2D3">
                          <a:alpha val="0"/>
                        </a:srgbClr>
                      </a:solidFill>
                      <a:prstDash val="solid"/>
                      <a:round/>
                      <a:headEnd type="none" w="sm" len="sm"/>
                      <a:tailEnd type="none" w="sm" len="sm"/>
                    </a:lnB>
                  </a:tcPr>
                </a:tc>
                <a:tc>
                  <a:txBody>
                    <a:bodyPr/>
                    <a:lstStyle/>
                    <a:p>
                      <a:pPr marL="0" lvl="0" indent="0" algn="l" rtl="0">
                        <a:lnSpc>
                          <a:spcPct val="110000"/>
                        </a:lnSpc>
                        <a:spcBef>
                          <a:spcPts val="0"/>
                        </a:spcBef>
                        <a:spcAft>
                          <a:spcPts val="700"/>
                        </a:spcAft>
                        <a:buClr>
                          <a:srgbClr val="000000"/>
                        </a:buClr>
                        <a:buSzPts val="1200"/>
                        <a:buFont typeface="Arial"/>
                        <a:buNone/>
                      </a:pPr>
                      <a:r>
                        <a:rPr lang="en-US" sz="1400" b="1">
                          <a:solidFill>
                            <a:srgbClr val="000000"/>
                          </a:solidFill>
                          <a:latin typeface="+mn-lt"/>
                          <a:ea typeface="OpenAI Sans"/>
                          <a:cs typeface="OpenAI Sans"/>
                          <a:sym typeface="OpenAI Sans"/>
                        </a:rPr>
                        <a:t>Column Label</a:t>
                      </a:r>
                      <a:endParaRPr sz="1400" b="1">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0000">
                          <a:alpha val="0"/>
                        </a:srgbClr>
                      </a:solidFill>
                      <a:prstDash val="solid"/>
                      <a:round/>
                      <a:headEnd type="none" w="sm" len="sm"/>
                      <a:tailEnd type="none" w="sm" len="sm"/>
                    </a:lnT>
                    <a:lnB w="9525" cap="flat" cmpd="sng">
                      <a:solidFill>
                        <a:srgbClr val="D1D2D3">
                          <a:alpha val="0"/>
                        </a:srgbClr>
                      </a:solidFill>
                      <a:prstDash val="solid"/>
                      <a:round/>
                      <a:headEnd type="none" w="sm" len="sm"/>
                      <a:tailEnd type="none" w="sm" len="sm"/>
                    </a:lnB>
                  </a:tcPr>
                </a:tc>
                <a:tc>
                  <a:txBody>
                    <a:bodyPr/>
                    <a:lstStyle/>
                    <a:p>
                      <a:pPr marL="0" lvl="0" indent="0" algn="l" rtl="0">
                        <a:lnSpc>
                          <a:spcPct val="110000"/>
                        </a:lnSpc>
                        <a:spcBef>
                          <a:spcPts val="0"/>
                        </a:spcBef>
                        <a:spcAft>
                          <a:spcPts val="700"/>
                        </a:spcAft>
                        <a:buClr>
                          <a:srgbClr val="000000"/>
                        </a:buClr>
                        <a:buSzPts val="1200"/>
                        <a:buFont typeface="Arial"/>
                        <a:buNone/>
                      </a:pPr>
                      <a:r>
                        <a:rPr lang="en-US" sz="1400" b="1">
                          <a:solidFill>
                            <a:srgbClr val="000000"/>
                          </a:solidFill>
                          <a:latin typeface="+mn-lt"/>
                          <a:ea typeface="OpenAI Sans"/>
                          <a:cs typeface="OpenAI Sans"/>
                          <a:sym typeface="OpenAI Sans"/>
                        </a:rPr>
                        <a:t>Column Label</a:t>
                      </a:r>
                      <a:endParaRPr sz="1400" b="1">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rgbClr val="000000">
                          <a:alpha val="0"/>
                        </a:srgbClr>
                      </a:solidFill>
                      <a:prstDash val="solid"/>
                      <a:round/>
                      <a:headEnd type="none" w="sm" len="sm"/>
                      <a:tailEnd type="none" w="sm" len="sm"/>
                    </a:lnT>
                    <a:lnB w="9525" cap="flat" cmpd="sng">
                      <a:solidFill>
                        <a:srgbClr val="D1D2D3">
                          <a:alpha val="0"/>
                        </a:srgbClr>
                      </a:solidFill>
                      <a:prstDash val="solid"/>
                      <a:round/>
                      <a:headEnd type="none" w="sm" len="sm"/>
                      <a:tailEnd type="none" w="sm" len="sm"/>
                    </a:lnB>
                  </a:tcPr>
                </a:tc>
                <a:extLst>
                  <a:ext uri="{0D108BD9-81ED-4DB2-BD59-A6C34878D82A}">
                    <a16:rowId xmlns:a16="http://schemas.microsoft.com/office/drawing/2014/main" val="10000"/>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rgbClr val="D1D2D3">
                          <a:alpha val="0"/>
                        </a:srgbClr>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Yes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D1D2D3">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1,000,000k / s</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D1D2D3">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0.00023862381</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D1D2D3">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No</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1,000,000k / s</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0.00023862381</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Yes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1,000,000k / s</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0.00023862381</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No</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1,000,000k / s</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0.00023862381</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Yes</a:t>
                      </a:r>
                      <a:endParaRPr sz="140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1,000,000k / s</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a:solidFill>
                            <a:srgbClr val="000000"/>
                          </a:solidFill>
                          <a:latin typeface="+mn-lt"/>
                          <a:ea typeface="OpenAI Sans"/>
                          <a:cs typeface="OpenAI Sans"/>
                          <a:sym typeface="OpenAI Sans"/>
                        </a:rPr>
                        <a:t>0.00023862381</a:t>
                      </a:r>
                      <a:endParaRPr sz="140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No</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1,000,000k / s</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0.00023862381</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Yes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1,000,000k / s</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0.00023862381</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Yes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1,000,000k / 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0.00023862381</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lgn="ctr">
                      <a:solidFill>
                        <a:schemeClr val="dk1"/>
                      </a:solidFill>
                      <a:prstDash val="solid"/>
                      <a:round/>
                      <a:headEnd type="none" w="sm" len="sm"/>
                      <a:tailEnd type="none" w="sm" len="sm"/>
                    </a:lnB>
                  </a:tcPr>
                </a:tc>
                <a:extLst>
                  <a:ext uri="{0D108BD9-81ED-4DB2-BD59-A6C34878D82A}">
                    <a16:rowId xmlns:a16="http://schemas.microsoft.com/office/drawing/2014/main" val="1377717350"/>
                  </a:ext>
                </a:extLst>
              </a:tr>
              <a:tr h="452155">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Data Point</a:t>
                      </a:r>
                      <a:endParaRPr sz="1400" dirty="0">
                        <a:solidFill>
                          <a:srgbClr val="000000"/>
                        </a:solidFill>
                        <a:latin typeface="+mn-lt"/>
                        <a:ea typeface="OpenAI Sans"/>
                        <a:cs typeface="OpenAI Sans"/>
                        <a:sym typeface="OpenAI Sans"/>
                      </a:endParaRPr>
                    </a:p>
                  </a:txBody>
                  <a:tcPr marL="0" marR="0" marT="91425" marB="91425">
                    <a:lnL w="9525" cap="flat" cmpd="sng">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Yes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1,000,000k / s</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lgn="ctr">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lnSpc>
                          <a:spcPct val="110000"/>
                        </a:lnSpc>
                        <a:spcBef>
                          <a:spcPts val="0"/>
                        </a:spcBef>
                        <a:spcAft>
                          <a:spcPts val="700"/>
                        </a:spcAft>
                        <a:buNone/>
                      </a:pPr>
                      <a:r>
                        <a:rPr lang="en-US" sz="1400" dirty="0">
                          <a:solidFill>
                            <a:srgbClr val="000000"/>
                          </a:solidFill>
                          <a:latin typeface="+mn-lt"/>
                          <a:ea typeface="OpenAI Sans"/>
                          <a:cs typeface="OpenAI Sans"/>
                          <a:sym typeface="OpenAI Sans"/>
                        </a:rPr>
                        <a:t>0.00023862381</a:t>
                      </a:r>
                      <a:endParaRPr sz="1400" dirty="0">
                        <a:solidFill>
                          <a:srgbClr val="000000"/>
                        </a:solidFill>
                        <a:latin typeface="+mn-lt"/>
                        <a:ea typeface="OpenAI Sans"/>
                        <a:cs typeface="OpenAI Sans"/>
                        <a:sym typeface="OpenAI Sans"/>
                      </a:endParaRPr>
                    </a:p>
                  </a:txBody>
                  <a:tcPr marL="0" marR="0" marT="91425" marB="91425">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lgn="ctr">
                      <a:solidFill>
                        <a:schemeClr val="dk1"/>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306402219"/>
                  </a:ext>
                </a:extLst>
              </a:tr>
            </a:tbl>
          </a:graphicData>
        </a:graphic>
      </p:graphicFrame>
      <p:sp>
        <p:nvSpPr>
          <p:cNvPr id="3" name="Footer Placeholder 2">
            <a:extLst>
              <a:ext uri="{FF2B5EF4-FFF2-40B4-BE49-F238E27FC236}">
                <a16:creationId xmlns:a16="http://schemas.microsoft.com/office/drawing/2014/main" id="{175B304C-27F3-8A33-E6D7-E2EFCA2F82B2}"/>
              </a:ext>
            </a:extLst>
          </p:cNvPr>
          <p:cNvSpPr>
            <a:spLocks noGrp="1"/>
          </p:cNvSpPr>
          <p:nvPr>
            <p:ph type="ftr" sz="quarter" idx="3"/>
          </p:nvPr>
        </p:nvSpPr>
        <p:spPr/>
        <p:txBody>
          <a:bodyPr/>
          <a:lstStyle/>
          <a:p>
            <a:endParaRPr lang="en-US" sz="1100" dirty="0"/>
          </a:p>
        </p:txBody>
      </p:sp>
      <p:sp>
        <p:nvSpPr>
          <p:cNvPr id="7" name="Google Shape;534;p58">
            <a:extLst>
              <a:ext uri="{FF2B5EF4-FFF2-40B4-BE49-F238E27FC236}">
                <a16:creationId xmlns:a16="http://schemas.microsoft.com/office/drawing/2014/main" id="{71547039-AB2A-5CA1-49F7-26E9E71601EF}"/>
              </a:ext>
            </a:extLst>
          </p:cNvPr>
          <p:cNvSpPr txBox="1">
            <a:spLocks/>
          </p:cNvSpPr>
          <p:nvPr/>
        </p:nvSpPr>
        <p:spPr>
          <a:xfrm>
            <a:off x="393700" y="2774196"/>
            <a:ext cx="3606800" cy="3220203"/>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Font typeface="Arial" panose="020B0604020202020204" pitchFamily="34" charset="0"/>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Nulla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tempor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elementum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dapibus</a:t>
            </a:r>
            <a:r>
              <a:rPr lang="en-US" sz="1400" dirty="0">
                <a:ea typeface="Helvetica Neue" panose="02000503000000020004" pitchFamily="2" charset="0"/>
                <a:cs typeface="Helvetica Neue" panose="02000503000000020004" pitchFamily="2" charset="0"/>
                <a:sym typeface="OpenAI Sans"/>
              </a:rPr>
              <a:t>. Nam non ante quis </a:t>
            </a:r>
            <a:r>
              <a:rPr lang="en-US" sz="1400" dirty="0" err="1">
                <a:ea typeface="Helvetica Neue" panose="02000503000000020004" pitchFamily="2" charset="0"/>
                <a:cs typeface="Helvetica Neue" panose="02000503000000020004" pitchFamily="2" charset="0"/>
                <a:sym typeface="OpenAI Sans"/>
              </a:rPr>
              <a:t>enim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fringilla</a:t>
            </a:r>
            <a:r>
              <a:rPr lang="en-US" sz="1400" dirty="0">
                <a:ea typeface="Helvetica Neue" panose="02000503000000020004" pitchFamily="2" charset="0"/>
                <a:cs typeface="Helvetica Neue" panose="02000503000000020004" pitchFamily="2" charset="0"/>
                <a:sym typeface="OpenAI Sans"/>
              </a:rPr>
              <a:t> tempus nec in </a:t>
            </a:r>
            <a:r>
              <a:rPr lang="en-US" sz="1400" dirty="0" err="1">
                <a:ea typeface="Helvetica Neue" panose="02000503000000020004" pitchFamily="2" charset="0"/>
                <a:cs typeface="Helvetica Neue" panose="02000503000000020004" pitchFamily="2" charset="0"/>
                <a:sym typeface="OpenAI Sans"/>
              </a:rPr>
              <a:t>lectus</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a:t>
            </a:r>
          </a:p>
          <a:p>
            <a:pPr marL="0" indent="0">
              <a:lnSpc>
                <a:spcPct val="114000"/>
              </a:lnSpc>
              <a:spcBef>
                <a:spcPts val="0"/>
              </a:spcBef>
              <a:spcAft>
                <a:spcPts val="800"/>
              </a:spcAft>
              <a:buFont typeface="Arial" panose="020B0604020202020204" pitchFamily="34" charset="0"/>
              <a:buNone/>
            </a:pPr>
            <a:r>
              <a:rPr lang="en-US" sz="1400" dirty="0">
                <a:ea typeface="Helvetica Neue" panose="02000503000000020004" pitchFamily="2" charset="0"/>
                <a:cs typeface="Helvetica Neue" panose="02000503000000020004" pitchFamily="2" charset="0"/>
                <a:sym typeface="OpenAI Sans"/>
              </a:rPr>
              <a:t>Lorem ipsum dolor sit </a:t>
            </a:r>
            <a:r>
              <a:rPr lang="en-US" sz="1400" dirty="0" err="1">
                <a:ea typeface="Helvetica Neue" panose="02000503000000020004" pitchFamily="2" charset="0"/>
                <a:cs typeface="Helvetica Neue" panose="02000503000000020004" pitchFamily="2" charset="0"/>
                <a:sym typeface="OpenAI Sans"/>
              </a:rPr>
              <a:t>amet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consectetur</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adipiscing</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elit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Pellentesque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ultricies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quam</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ut</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massa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luctus</a:t>
            </a:r>
            <a:r>
              <a:rPr lang="en-US" sz="1400" dirty="0">
                <a:ea typeface="Helvetica Neue" panose="02000503000000020004" pitchFamily="2" charset="0"/>
                <a:cs typeface="Helvetica Neue" panose="02000503000000020004" pitchFamily="2" charset="0"/>
                <a:sym typeface="OpenAI Sans"/>
              </a:rPr>
              <a:t> cursus. </a:t>
            </a:r>
            <a:r>
              <a:rPr lang="en-US" sz="1400" dirty="0" err="1">
                <a:ea typeface="Helvetica Neue" panose="02000503000000020004" pitchFamily="2" charset="0"/>
                <a:cs typeface="Helvetica Neue" panose="02000503000000020004" pitchFamily="2" charset="0"/>
                <a:sym typeface="OpenAI Sans"/>
              </a:rPr>
              <a:t>Nullam</a:t>
            </a:r>
            <a:r>
              <a:rPr lang="en-US" sz="1400" dirty="0">
                <a:ea typeface="Helvetica Neue" panose="02000503000000020004" pitchFamily="2" charset="0"/>
                <a:cs typeface="Helvetica Neue" panose="02000503000000020004" pitchFamily="2" charset="0"/>
                <a:sym typeface="OpenAI Sans"/>
              </a:rPr>
              <a:t> pharetra </a:t>
            </a:r>
            <a:r>
              <a:rPr lang="en-US" sz="1400" dirty="0" err="1">
                <a:ea typeface="Helvetica Neue" panose="02000503000000020004" pitchFamily="2" charset="0"/>
                <a:cs typeface="Helvetica Neue" panose="02000503000000020004" pitchFamily="2" charset="0"/>
                <a:sym typeface="OpenAI Sans"/>
              </a:rPr>
              <a:t>mauris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tortor</a:t>
            </a:r>
            <a:r>
              <a:rPr lang="en-US" sz="1400" dirty="0">
                <a:ea typeface="Helvetica Neue" panose="02000503000000020004" pitchFamily="2" charset="0"/>
                <a:cs typeface="Helvetica Neue" panose="02000503000000020004" pitchFamily="2" charset="0"/>
                <a:sym typeface="OpenAI Sans"/>
              </a:rPr>
              <a:t>. In hac </a:t>
            </a:r>
            <a:r>
              <a:rPr lang="en-US" sz="1400" dirty="0" err="1">
                <a:ea typeface="Helvetica Neue" panose="02000503000000020004" pitchFamily="2" charset="0"/>
                <a:cs typeface="Helvetica Neue" panose="02000503000000020004" pitchFamily="2" charset="0"/>
                <a:sym typeface="OpenAI Sans"/>
              </a:rPr>
              <a:t>habitasse</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platea</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dictumst</a:t>
            </a:r>
            <a:r>
              <a:rPr lang="en-US" sz="1400" dirty="0">
                <a:ea typeface="Helvetica Neue" panose="02000503000000020004" pitchFamily="2" charset="0"/>
                <a:cs typeface="Helvetica Neue" panose="02000503000000020004" pitchFamily="2" charset="0"/>
                <a:sym typeface="OpenAI Sans"/>
              </a:rPr>
              <a:t>. Proin </a:t>
            </a:r>
            <a:r>
              <a:rPr lang="en-US" sz="1400" dirty="0" err="1">
                <a:ea typeface="Helvetica Neue" panose="02000503000000020004" pitchFamily="2" charset="0"/>
                <a:cs typeface="Helvetica Neue" panose="02000503000000020004" pitchFamily="2" charset="0"/>
                <a:sym typeface="OpenAI Sans"/>
              </a:rPr>
              <a:t>mattis</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nibh</a:t>
            </a:r>
            <a:r>
              <a:rPr lang="en-US" sz="1400" dirty="0">
                <a:ea typeface="Helvetica Neue" panose="02000503000000020004" pitchFamily="2" charset="0"/>
                <a:cs typeface="Helvetica Neue" panose="02000503000000020004" pitchFamily="2" charset="0"/>
                <a:sym typeface="OpenAI Sans"/>
              </a:rPr>
              <a:t> </a:t>
            </a:r>
            <a:r>
              <a:rPr lang="en-US" sz="1400" dirty="0" err="1">
                <a:ea typeface="Helvetica Neue" panose="02000503000000020004" pitchFamily="2" charset="0"/>
                <a:cs typeface="Helvetica Neue" panose="02000503000000020004" pitchFamily="2" charset="0"/>
                <a:sym typeface="OpenAI Sans"/>
              </a:rPr>
              <a:t>risus</a:t>
            </a:r>
            <a:r>
              <a:rPr lang="en-US" sz="1400" dirty="0">
                <a:ea typeface="Helvetica Neue" panose="02000503000000020004" pitchFamily="2" charset="0"/>
                <a:cs typeface="Helvetica Neue" panose="02000503000000020004" pitchFamily="2" charset="0"/>
                <a:sym typeface="OpenAI Sans"/>
              </a:rPr>
              <a:t>. </a:t>
            </a:r>
          </a:p>
        </p:txBody>
      </p:sp>
      <p:sp>
        <p:nvSpPr>
          <p:cNvPr id="8" name="Google Shape;534;p58">
            <a:extLst>
              <a:ext uri="{FF2B5EF4-FFF2-40B4-BE49-F238E27FC236}">
                <a16:creationId xmlns:a16="http://schemas.microsoft.com/office/drawing/2014/main" id="{D136FB89-7449-CC90-F061-B6BF578EA25E}"/>
              </a:ext>
            </a:extLst>
          </p:cNvPr>
          <p:cNvSpPr txBox="1">
            <a:spLocks/>
          </p:cNvSpPr>
          <p:nvPr/>
        </p:nvSpPr>
        <p:spPr>
          <a:xfrm>
            <a:off x="393700" y="1564835"/>
            <a:ext cx="3606800" cy="1178365"/>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Bef>
                <a:spcPts val="0"/>
              </a:spcBef>
              <a:spcAft>
                <a:spcPts val="800"/>
              </a:spcAft>
              <a:buNone/>
            </a:pPr>
            <a:r>
              <a:rPr lang="en-US" sz="2000" dirty="0">
                <a:latin typeface="+mj-lt"/>
                <a:ea typeface="Helvetica Neue" panose="02000503000000020004" pitchFamily="2" charset="0"/>
                <a:cs typeface="Helvetica Neue" panose="02000503000000020004" pitchFamily="2" charset="0"/>
                <a:sym typeface="OpenAI Sans"/>
              </a:rPr>
              <a:t>Lorem ipsum dolor sit </a:t>
            </a:r>
            <a:r>
              <a:rPr lang="en-US" sz="2000" dirty="0" err="1">
                <a:latin typeface="+mj-lt"/>
                <a:ea typeface="Helvetica Neue" panose="02000503000000020004" pitchFamily="2" charset="0"/>
                <a:cs typeface="Helvetica Neue" panose="02000503000000020004" pitchFamily="2" charset="0"/>
                <a:sym typeface="OpenAI Sans"/>
              </a:rPr>
              <a:t>amet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consectetur</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adipiscing</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elit</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Pellentesque</a:t>
            </a:r>
            <a:r>
              <a:rPr lang="en-US" sz="2000" dirty="0">
                <a:latin typeface="+mj-lt"/>
                <a:ea typeface="Helvetica Neue" panose="02000503000000020004" pitchFamily="2" charset="0"/>
                <a:cs typeface="Helvetica Neue" panose="02000503000000020004" pitchFamily="2" charset="0"/>
                <a:sym typeface="OpenAI Sans"/>
              </a:rPr>
              <a:t> </a:t>
            </a:r>
            <a:r>
              <a:rPr lang="en-US" sz="2000" dirty="0" err="1">
                <a:latin typeface="+mj-lt"/>
                <a:ea typeface="Helvetica Neue" panose="02000503000000020004" pitchFamily="2" charset="0"/>
                <a:cs typeface="Helvetica Neue" panose="02000503000000020004" pitchFamily="2" charset="0"/>
                <a:sym typeface="OpenAI Sans"/>
              </a:rPr>
              <a:t>ultricies</a:t>
            </a:r>
            <a:r>
              <a:rPr lang="en-US" sz="2000" dirty="0">
                <a:latin typeface="+mj-lt"/>
                <a:ea typeface="Helvetica Neue" panose="02000503000000020004" pitchFamily="2" charset="0"/>
                <a:cs typeface="Helvetica Neue" panose="02000503000000020004" pitchFamily="2" charset="0"/>
                <a:sym typeface="OpenAI Sans"/>
              </a:rPr>
              <a:t>.</a:t>
            </a:r>
          </a:p>
        </p:txBody>
      </p:sp>
    </p:spTree>
    <p:extLst>
      <p:ext uri="{BB962C8B-B14F-4D97-AF65-F5344CB8AC3E}">
        <p14:creationId xmlns:p14="http://schemas.microsoft.com/office/powerpoint/2010/main" val="2553894934"/>
      </p:ext>
    </p:extLst>
  </p:cSld>
  <p:clrMapOvr>
    <a:masterClrMapping/>
  </p:clrMapOvr>
</p:sld>
</file>

<file path=ppt/theme/theme1.xml><?xml version="1.0" encoding="utf-8"?>
<a:theme xmlns:a="http://schemas.openxmlformats.org/drawingml/2006/main" name="Default Codex Theme">
  <a:themeElements>
    <a:clrScheme name="Theme 2">
      <a:dk1>
        <a:srgbClr val="000000"/>
      </a:dk1>
      <a:lt1>
        <a:srgbClr val="FFFFFF"/>
      </a:lt1>
      <a:dk2>
        <a:srgbClr val="0E2841"/>
      </a:dk2>
      <a:lt2>
        <a:srgbClr val="FAFCFE"/>
      </a:lt2>
      <a:accent1>
        <a:srgbClr val="3357B8"/>
      </a:accent1>
      <a:accent2>
        <a:srgbClr val="CFD2D9"/>
      </a:accent2>
      <a:accent3>
        <a:srgbClr val="196B24"/>
      </a:accent3>
      <a:accent4>
        <a:srgbClr val="0F9ED5"/>
      </a:accent4>
      <a:accent5>
        <a:srgbClr val="A02B93"/>
      </a:accent5>
      <a:accent6>
        <a:srgbClr val="4EA72E"/>
      </a:accent6>
      <a:hlink>
        <a:srgbClr val="467886"/>
      </a:hlink>
      <a:folHlink>
        <a:srgbClr val="96607D"/>
      </a:folHlink>
    </a:clrScheme>
    <a:fontScheme name="Lora Roboto">
      <a:majorFont>
        <a:latin typeface="Lora"/>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2120</TotalTime>
  <Words>1591</Words>
  <Application>Microsoft Macintosh PowerPoint</Application>
  <PresentationFormat>Widescreen</PresentationFormat>
  <Paragraphs>176</Paragraphs>
  <Slides>14</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14</vt:i4>
      </vt:variant>
    </vt:vector>
  </HeadingPairs>
  <TitlesOfParts>
    <vt:vector size="26" baseType="lpstr">
      <vt:lpstr>Lora SemiBold</vt:lpstr>
      <vt:lpstr>Lora Medium</vt:lpstr>
      <vt:lpstr>Roboto Serif 14pt</vt:lpstr>
      <vt:lpstr>Arial</vt:lpstr>
      <vt:lpstr>Roboto SemiBold</vt:lpstr>
      <vt:lpstr>Helvetica Neue</vt:lpstr>
      <vt:lpstr>Roboto Medium</vt:lpstr>
      <vt:lpstr>Roboto</vt:lpstr>
      <vt:lpstr>OpenAI Sans</vt:lpstr>
      <vt:lpstr>Helvetica Neue Medium</vt:lpstr>
      <vt:lpstr>Aptos</vt:lpstr>
      <vt:lpstr>Default Codex Theme</vt:lpstr>
      <vt:lpstr>Enterprise Quarterly Business Review</vt:lpstr>
      <vt:lpstr>Meeting title with agenda slide</vt:lpstr>
      <vt:lpstr>Quarter recap, verdict and asks</vt:lpstr>
      <vt:lpstr>Intro and 2x2 card grid</vt:lpstr>
      <vt:lpstr>One column layout with three callout cards</vt:lpstr>
      <vt:lpstr>Intro with three callout cards</vt:lpstr>
      <vt:lpstr>Two column layout</vt:lpstr>
      <vt:lpstr>Statement headline  slide with eight logo grid</vt:lpstr>
      <vt:lpstr>Full width data table slide</vt:lpstr>
      <vt:lpstr>Chart with three cards</vt:lpstr>
      <vt:lpstr>Chart with three cards</vt:lpstr>
      <vt:lpstr>Timeline with three text only milestones</vt:lpstr>
      <vt:lpstr>Gantt chart over time</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coreProperties>
</file>