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</p:sldMasterIdLst>
  <p:notesMasterIdLst>
    <p:notesMasterId r:id="rId28"/>
  </p:notesMasterIdLst>
  <p:sldIdLst>
    <p:sldId id="394" r:id="rId2"/>
    <p:sldId id="395" r:id="rId3"/>
    <p:sldId id="356" r:id="rId4"/>
    <p:sldId id="378" r:id="rId5"/>
    <p:sldId id="314" r:id="rId6"/>
    <p:sldId id="324" r:id="rId7"/>
    <p:sldId id="393" r:id="rId8"/>
    <p:sldId id="350" r:id="rId9"/>
    <p:sldId id="358" r:id="rId10"/>
    <p:sldId id="376" r:id="rId11"/>
    <p:sldId id="382" r:id="rId12"/>
    <p:sldId id="381" r:id="rId13"/>
    <p:sldId id="303" r:id="rId14"/>
    <p:sldId id="385" r:id="rId15"/>
    <p:sldId id="380" r:id="rId16"/>
    <p:sldId id="323" r:id="rId17"/>
    <p:sldId id="337" r:id="rId18"/>
    <p:sldId id="338" r:id="rId19"/>
    <p:sldId id="343" r:id="rId20"/>
    <p:sldId id="353" r:id="rId21"/>
    <p:sldId id="369" r:id="rId22"/>
    <p:sldId id="386" r:id="rId23"/>
    <p:sldId id="334" r:id="rId24"/>
    <p:sldId id="317" r:id="rId25"/>
    <p:sldId id="391" r:id="rId26"/>
    <p:sldId id="392" r:id="rId27"/>
  </p:sldIdLst>
  <p:sldSz cx="12192000" cy="6858000"/>
  <p:notesSz cx="6858000" cy="9144000"/>
  <p:embeddedFontLst>
    <p:embeddedFont>
      <p:font typeface="OpenAI Sans" panose="020B0004030202060203" pitchFamily="34" charset="77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3"/>
    <p:restoredTop sz="94658"/>
  </p:normalViewPr>
  <p:slideViewPr>
    <p:cSldViewPr snapToGrid="0">
      <p:cViewPr varScale="1">
        <p:scale>
          <a:sx n="116" d="100"/>
          <a:sy n="116" d="100"/>
        </p:scale>
        <p:origin x="680" y="176"/>
      </p:cViewPr>
      <p:guideLst/>
    </p:cSldViewPr>
  </p:slideViewPr>
  <p:outlineViewPr>
    <p:cViewPr>
      <p:scale>
        <a:sx n="33" d="100"/>
        <a:sy n="33" d="100"/>
      </p:scale>
      <p:origin x="0" y="-299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0A-0D4B-B6D2-57328A27E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axId val="1785928255"/>
        <c:axId val="1769229823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2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2">
                  <a:lumMod val="50000"/>
                  <a:lumOff val="50000"/>
                </a:schemeClr>
              </a:solidFill>
              <a:ln w="9525">
                <a:solidFill>
                  <a:schemeClr val="tx2">
                    <a:lumMod val="50000"/>
                    <a:lumOff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30A-0D4B-B6D2-57328A27E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928255"/>
        <c:axId val="1769229823"/>
      </c:line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9987338466900668"/>
          <c:h val="4.61239488958649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3A3-C54F-BF62-FEFA3B70881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2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2">
                  <a:lumMod val="50000"/>
                  <a:lumOff val="50000"/>
                </a:schemeClr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3A3-C54F-BF62-FEFA3B7088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928255"/>
        <c:axId val="1769229823"/>
      </c:line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9987338466900668"/>
          <c:h val="5.00475860858364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ED-7F48-B4D5-DDD31BB1F1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2">
                <a:lumMod val="50000"/>
                <a:lumOff val="50000"/>
              </a:schemeClr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ED-7F48-B4D5-DDD31BB1F1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overlap val="-16"/>
        <c:axId val="1785928255"/>
        <c:axId val="1769229823"/>
      </c:bar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3176846567900986"/>
          <c:h val="5.00599254305535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EC29E5-F646-1C4E-9C79-40608B34D03C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AA0A2-FFE2-354C-9768-C35E42B62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76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614D2-2802-9381-3FF9-B1BDC227F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8838E4-A3D7-443C-4771-74618E3C9B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27993-9BBE-6B01-9733-AB1FA9039A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2EA6BD-8166-9F1E-E1F9-3EC85E4DC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AA0A2-FFE2-354C-9768-C35E42B625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113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DE808DF6-2BA4-D3A8-6F87-194045E91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C39EB48D-4A60-2E18-7780-6115378008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716F1AE1-7020-BF2F-04C0-32FB7980E3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2401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31A631B4-9B88-69AC-1EB2-AA2DA50A1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53FA28B5-9E88-8FB0-AF67-B408863FF3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65643A63-0A69-219B-9351-879FBF50E8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75664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C208160C-C64F-0B16-06EA-468AC5EC8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B8C58D5-3BDF-F3EB-48E0-9F412C0B7C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CECB880F-7645-9A75-8354-B92C6D600B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4744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60CE2AA9-1874-036A-44E5-EECCCF411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C61A8DE-700A-3E09-7BFA-942599A37A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31654C7C-4234-E662-B28E-10CE527826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9151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E067008F-DEAC-B8F4-2359-205F6F195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D0E8783A-C49B-DC37-27A0-5B583D5509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12AD1EB6-38FE-E70D-9542-BC488087EC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4995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660624CF-871F-6C1A-3A40-064D75817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517905A2-2B1F-6EBD-F467-D5DA4CFF57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836FD638-E9DC-1F2D-C7CC-0F9E5672A5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42519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91B44A4A-7E40-BFD3-37DB-217EDAA06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1D7ECD73-B6A6-6666-4CD2-8262521AAF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46FD4653-2A59-FF27-AB7A-17A41D0FDC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30162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D8728-3444-A340-4B90-A99B5B9FB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BA01F-42FD-9C3C-849B-1870E809D1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30DC3C-3615-905D-6518-6D32DFBBBA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5627EF-349D-24B9-068F-0A00943AEA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AA0A2-FFE2-354C-9768-C35E42B6251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986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23951-66C6-D7E8-790F-0CF0CDEB9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4305F7-2A47-9EE7-0DC5-5E2F42F3B2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FFE7F8-18F2-E7F6-1F97-F0863823CB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FFCA35-09F3-955D-A869-31D73771FB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AA0A2-FFE2-354C-9768-C35E42B625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270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CFF8FD1-F32C-FBBD-584A-C36FE0DF4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C2432F26-92DC-62C8-ED09-AB1B1F5F551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3E256758-F923-3503-0236-6FA20A85D2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4701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A2160B53-C94F-F324-57D4-92A3DDB7F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A8C3294-CEB6-98B4-66A8-33CF6430BB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C211CB72-9E4F-9726-D62D-FFD7A145B10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7309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4833CCCF-3F9D-A618-80AB-3D4A5A75A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30FEAD63-73E6-6865-0563-39C87E4A2C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6AD55573-DB52-73E0-765A-E60EFC9024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935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3E89AF2-D85A-7F7B-8786-BE47B9BEE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3555A88C-CC2A-F72C-FE04-C222B8F557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E0C2C8DE-5BF6-9AB5-A6ED-B479DC84E1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3589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BC14113F-029B-FB33-F177-B2B418A1C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CF3E01E-64AE-4922-C4A9-4D2F8BFA63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DD457944-AF00-713C-09E0-2B2ECB0FC9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61704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CB30B3C1-D818-E0F9-1E40-85E862088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33E18C8F-F2F8-56EA-C905-4B0E377B0B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25ECFD9E-E6AC-EBEE-FC82-79604D288B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4431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F89ECF8-8824-6720-A5F2-1B2A6FD29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4658B80-89F4-F5BF-B95D-D621BFBA55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7EF2BB7B-24EA-6804-B96F-C5BDDD00B8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4213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004A5-B645-655E-5362-4217D5589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700" y="1041400"/>
            <a:ext cx="7493000" cy="249149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7031B1-59B2-C235-9FDD-8050418A5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00" y="4356100"/>
            <a:ext cx="5537200" cy="16383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81485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E851FDE-9E0B-568C-1CBA-E72B86CC0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9CCD18F-3BF6-A3EE-DAAE-66BD406D7E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86992D-ADA6-5A23-EBD5-6BEF0A2E61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BB333F-FFCF-AA9E-7AC0-64DB02353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335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DCC3060-FADA-4310-30F9-24EC34B5A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9E7B047-08E6-29C1-F101-C084D555AA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DE564C6-8AA0-935D-A919-07AFA15B3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ABE46D3-8F05-1C7F-3EC7-20BFCC76C2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56618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9D2C21-36BF-25E7-8E97-1D17F313F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0732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0E090C5-E6C8-92F2-E8C2-A840B8F1807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3180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C6D2D15-AEC2-9F99-316F-C37AF863965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32273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001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213811"/>
            <a:ext cx="2595934" cy="37805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70A9DA-D783-0627-3166-E13B68C2AD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34966" y="2213811"/>
            <a:ext cx="2595934" cy="3780589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5BF2647-8E8C-CAEE-896D-0E1567AF7E9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64413" y="2213811"/>
            <a:ext cx="2595934" cy="37805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37C6F143-221A-9959-8FBA-B9B1DB660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05679" y="2213811"/>
            <a:ext cx="2595934" cy="3780589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97124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1182C5-F22B-2641-06DE-4EDACA3C1D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97A4AD5-204B-38FD-4F33-270C2F9F5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CF9983-3FD7-FAE4-9F0B-B2CE806D8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105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012CBCC-C555-8C11-443D-86D6F7A45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69B260B-B882-BF7F-1BB1-28B9578A2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856794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54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87ED2E-D8FF-5C8C-ED50-59BA3091C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0E1CB-6DCA-2E9F-2B74-4309B4084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75650C-2983-5B02-8421-FF18184354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2C88C-1AB3-96BA-C9E5-3435A4BD5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081855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9" r:id="rId5"/>
    <p:sldLayoutId id="2147483654" r:id="rId6"/>
    <p:sldLayoutId id="2147483655" r:id="rId7"/>
    <p:sldLayoutId id="2147483656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48" userDrawn="1">
          <p15:clr>
            <a:srgbClr val="F26B43"/>
          </p15:clr>
        </p15:guide>
        <p15:guide id="4" pos="1264" userDrawn="1">
          <p15:clr>
            <a:srgbClr val="F26B43"/>
          </p15:clr>
        </p15:guide>
        <p15:guide id="5" pos="1480" userDrawn="1">
          <p15:clr>
            <a:srgbClr val="F26B43"/>
          </p15:clr>
        </p15:guide>
        <p15:guide id="6" pos="2496" userDrawn="1">
          <p15:clr>
            <a:srgbClr val="F26B43"/>
          </p15:clr>
        </p15:guide>
        <p15:guide id="7" pos="2712" userDrawn="1">
          <p15:clr>
            <a:srgbClr val="F26B43"/>
          </p15:clr>
        </p15:guide>
        <p15:guide id="8" pos="3736" userDrawn="1">
          <p15:clr>
            <a:srgbClr val="F26B43"/>
          </p15:clr>
        </p15:guide>
        <p15:guide id="9" pos="3944" userDrawn="1">
          <p15:clr>
            <a:srgbClr val="F26B43"/>
          </p15:clr>
        </p15:guide>
        <p15:guide id="10" pos="4968" userDrawn="1">
          <p15:clr>
            <a:srgbClr val="F26B43"/>
          </p15:clr>
        </p15:guide>
        <p15:guide id="11" pos="5184" userDrawn="1">
          <p15:clr>
            <a:srgbClr val="F26B43"/>
          </p15:clr>
        </p15:guide>
        <p15:guide id="12" pos="6200" userDrawn="1">
          <p15:clr>
            <a:srgbClr val="F26B43"/>
          </p15:clr>
        </p15:guide>
        <p15:guide id="13" pos="6416" userDrawn="1">
          <p15:clr>
            <a:srgbClr val="F26B43"/>
          </p15:clr>
        </p15:guide>
        <p15:guide id="14" pos="7432" userDrawn="1">
          <p15:clr>
            <a:srgbClr val="F26B43"/>
          </p15:clr>
        </p15:guide>
        <p15:guide id="15" orient="horz" userDrawn="1">
          <p15:clr>
            <a:srgbClr val="F26B43"/>
          </p15:clr>
        </p15:guide>
        <p15:guide id="17" orient="horz" pos="248" userDrawn="1">
          <p15:clr>
            <a:srgbClr val="F26B43"/>
          </p15:clr>
        </p15:guide>
        <p15:guide id="18" orient="horz" pos="656" userDrawn="1">
          <p15:clr>
            <a:srgbClr val="F26B43"/>
          </p15:clr>
        </p15:guide>
        <p15:guide id="19" orient="horz" pos="872" userDrawn="1">
          <p15:clr>
            <a:srgbClr val="F26B43"/>
          </p15:clr>
        </p15:guide>
        <p15:guide id="20" orient="horz" pos="1280" userDrawn="1">
          <p15:clr>
            <a:srgbClr val="F26B43"/>
          </p15:clr>
        </p15:guide>
        <p15:guide id="21" orient="horz" pos="1496" userDrawn="1">
          <p15:clr>
            <a:srgbClr val="F26B43"/>
          </p15:clr>
        </p15:guide>
        <p15:guide id="22" orient="horz" pos="1904" userDrawn="1">
          <p15:clr>
            <a:srgbClr val="F26B43"/>
          </p15:clr>
        </p15:guide>
        <p15:guide id="23" orient="horz" pos="2120" userDrawn="1">
          <p15:clr>
            <a:srgbClr val="F26B43"/>
          </p15:clr>
        </p15:guide>
        <p15:guide id="24" orient="horz" pos="2528" userDrawn="1">
          <p15:clr>
            <a:srgbClr val="F26B43"/>
          </p15:clr>
        </p15:guide>
        <p15:guide id="25" orient="horz" pos="2744" userDrawn="1">
          <p15:clr>
            <a:srgbClr val="F26B43"/>
          </p15:clr>
        </p15:guide>
        <p15:guide id="26" orient="horz" pos="3152" userDrawn="1">
          <p15:clr>
            <a:srgbClr val="F26B43"/>
          </p15:clr>
        </p15:guide>
        <p15:guide id="27" orient="horz" pos="3368" userDrawn="1">
          <p15:clr>
            <a:srgbClr val="F26B43"/>
          </p15:clr>
        </p15:guide>
        <p15:guide id="28" orient="horz" pos="3776" userDrawn="1">
          <p15:clr>
            <a:srgbClr val="F26B43"/>
          </p15:clr>
        </p15:guide>
        <p15:guide id="29" orient="horz" pos="40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5F939-D34A-71EB-689B-60A3AE9D2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7CD47D-0812-5F5E-8AA0-B4316F994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700" y="1738755"/>
            <a:ext cx="9448800" cy="2491490"/>
          </a:xfrm>
        </p:spPr>
        <p:txBody>
          <a:bodyPr>
            <a:noAutofit/>
          </a:bodyPr>
          <a:lstStyle/>
          <a:p>
            <a:r>
              <a:rPr lang="en-US" sz="7200" dirty="0"/>
              <a:t>Simple Light Mode Presentation Template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83B85AD-626B-46B7-0C36-31F5BABDE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00" y="4742208"/>
            <a:ext cx="5702301" cy="108024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1800" dirty="0"/>
              <a:t>Lorem ipsum dolor sit </a:t>
            </a:r>
            <a:r>
              <a:rPr lang="en-US" sz="1800" dirty="0" err="1"/>
              <a:t>amet</a:t>
            </a:r>
            <a:r>
              <a:rPr lang="en-US" sz="1800" dirty="0"/>
              <a:t>, </a:t>
            </a:r>
            <a:r>
              <a:rPr lang="en-US" sz="1800" dirty="0" err="1"/>
              <a:t>consectetur</a:t>
            </a:r>
            <a:r>
              <a:rPr lang="en-US" sz="1800" dirty="0"/>
              <a:t> </a:t>
            </a:r>
            <a:r>
              <a:rPr lang="en-US" sz="1800" dirty="0" err="1"/>
              <a:t>adipiscing</a:t>
            </a:r>
            <a:r>
              <a:rPr lang="en-US" sz="1800" dirty="0"/>
              <a:t> </a:t>
            </a:r>
            <a:r>
              <a:rPr lang="en-US" sz="1800" dirty="0" err="1"/>
              <a:t>elit</a:t>
            </a:r>
            <a:r>
              <a:rPr lang="en-US" sz="1800" dirty="0"/>
              <a:t>. </a:t>
            </a:r>
            <a:r>
              <a:rPr lang="en-US" sz="1800" dirty="0" err="1"/>
              <a:t>Pellentesque</a:t>
            </a:r>
            <a:r>
              <a:rPr lang="en-US" sz="1800" dirty="0"/>
              <a:t> </a:t>
            </a:r>
            <a:r>
              <a:rPr lang="en-US" sz="1800" dirty="0" err="1"/>
              <a:t>ultricies</a:t>
            </a:r>
            <a:r>
              <a:rPr lang="en-US" sz="1800" dirty="0"/>
              <a:t> </a:t>
            </a:r>
            <a:r>
              <a:rPr lang="en-US" sz="1800" dirty="0" err="1"/>
              <a:t>quam</a:t>
            </a:r>
            <a:r>
              <a:rPr lang="en-US" sz="1800" dirty="0"/>
              <a:t> </a:t>
            </a:r>
            <a:r>
              <a:rPr lang="en-US" sz="1800" dirty="0" err="1"/>
              <a:t>ut</a:t>
            </a:r>
            <a:r>
              <a:rPr lang="en-US" sz="1800" dirty="0"/>
              <a:t> </a:t>
            </a:r>
            <a:r>
              <a:rPr lang="en-US" sz="1800" dirty="0" err="1"/>
              <a:t>massa</a:t>
            </a:r>
            <a:r>
              <a:rPr lang="en-US" sz="1800" dirty="0"/>
              <a:t> </a:t>
            </a:r>
            <a:r>
              <a:rPr lang="en-US" sz="1800" dirty="0" err="1"/>
              <a:t>luctus</a:t>
            </a:r>
            <a:r>
              <a:rPr lang="en-US" sz="1800" dirty="0"/>
              <a:t> cursus. </a:t>
            </a:r>
            <a:r>
              <a:rPr lang="en-US" sz="1800" dirty="0" err="1"/>
              <a:t>Nullam</a:t>
            </a:r>
            <a:r>
              <a:rPr lang="en-US" sz="1800" dirty="0"/>
              <a:t> pharetra </a:t>
            </a:r>
            <a:r>
              <a:rPr lang="en-US" sz="1800" dirty="0" err="1"/>
              <a:t>mauris</a:t>
            </a:r>
            <a:r>
              <a:rPr lang="en-US" sz="1800" dirty="0"/>
              <a:t> </a:t>
            </a:r>
            <a:r>
              <a:rPr lang="en-US" sz="1800" dirty="0" err="1"/>
              <a:t>tortor</a:t>
            </a:r>
            <a:r>
              <a:rPr lang="en-US" sz="1800" dirty="0"/>
              <a:t>. In hac </a:t>
            </a:r>
            <a:r>
              <a:rPr lang="en-US" sz="1800" dirty="0" err="1"/>
              <a:t>habitasse</a:t>
            </a:r>
            <a:r>
              <a:rPr lang="en-US" sz="1800" dirty="0"/>
              <a:t> </a:t>
            </a:r>
            <a:r>
              <a:rPr lang="en-US" sz="1800" dirty="0" err="1"/>
              <a:t>platea</a:t>
            </a:r>
            <a:r>
              <a:rPr lang="en-US" sz="1800" dirty="0"/>
              <a:t>.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543BAB87-2ABE-9D84-8400-3B5ABA08B3C2}"/>
              </a:ext>
            </a:extLst>
          </p:cNvPr>
          <p:cNvSpPr txBox="1">
            <a:spLocks/>
          </p:cNvSpPr>
          <p:nvPr/>
        </p:nvSpPr>
        <p:spPr>
          <a:xfrm>
            <a:off x="393700" y="392241"/>
            <a:ext cx="5702300" cy="6491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Supertitle</a:t>
            </a:r>
          </a:p>
        </p:txBody>
      </p:sp>
    </p:spTree>
    <p:extLst>
      <p:ext uri="{BB962C8B-B14F-4D97-AF65-F5344CB8AC3E}">
        <p14:creationId xmlns:p14="http://schemas.microsoft.com/office/powerpoint/2010/main" val="3258783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DF0CDD53-1B07-DB60-0CAA-C14CF077A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44867F-CEA9-06EF-47ED-8F63A6DAE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787BCE7D-BEA2-12A4-00CE-1447A3C11BC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10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451E053B-8CD7-DAF7-BA60-B58D00D61D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One column layout with checklist </a:t>
            </a:r>
          </a:p>
        </p:txBody>
      </p:sp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2B9D060-8F6B-685E-C699-7CF3FDA228B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93700" y="1722438"/>
            <a:ext cx="5537200" cy="865187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b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endParaRPr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F1357382-F889-8A40-7C64-C4E276E66544}"/>
              </a:ext>
            </a:extLst>
          </p:cNvPr>
          <p:cNvSpPr txBox="1">
            <a:spLocks/>
          </p:cNvSpPr>
          <p:nvPr/>
        </p:nvSpPr>
        <p:spPr>
          <a:xfrm>
            <a:off x="7886700" y="2990317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3" name="Google Shape;340;p61">
            <a:extLst>
              <a:ext uri="{FF2B5EF4-FFF2-40B4-BE49-F238E27FC236}">
                <a16:creationId xmlns:a16="http://schemas.microsoft.com/office/drawing/2014/main" id="{DECE1942-1885-9577-DF5F-685A8B1C7180}"/>
              </a:ext>
            </a:extLst>
          </p:cNvPr>
          <p:cNvSpPr/>
          <p:nvPr/>
        </p:nvSpPr>
        <p:spPr>
          <a:xfrm>
            <a:off x="7507725" y="3015150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BD0609-EAC0-DFEC-8761-6C5A72DB268A}"/>
              </a:ext>
            </a:extLst>
          </p:cNvPr>
          <p:cNvSpPr txBox="1"/>
          <p:nvPr/>
        </p:nvSpPr>
        <p:spPr>
          <a:xfrm>
            <a:off x="393700" y="2990316"/>
            <a:ext cx="5537200" cy="28846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01B260BF-9264-3C70-DF2D-2E6EA83AC133}"/>
              </a:ext>
            </a:extLst>
          </p:cNvPr>
          <p:cNvSpPr txBox="1">
            <a:spLocks/>
          </p:cNvSpPr>
          <p:nvPr/>
        </p:nvSpPr>
        <p:spPr>
          <a:xfrm>
            <a:off x="7886700" y="3599916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7" name="Google Shape;340;p61">
            <a:extLst>
              <a:ext uri="{FF2B5EF4-FFF2-40B4-BE49-F238E27FC236}">
                <a16:creationId xmlns:a16="http://schemas.microsoft.com/office/drawing/2014/main" id="{A6CF1E9A-BF4C-E7B2-D556-8AB5FB2B65F0}"/>
              </a:ext>
            </a:extLst>
          </p:cNvPr>
          <p:cNvSpPr/>
          <p:nvPr/>
        </p:nvSpPr>
        <p:spPr>
          <a:xfrm>
            <a:off x="7507725" y="3624749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FE696631-18B5-8115-E5AD-ACCFD6221418}"/>
              </a:ext>
            </a:extLst>
          </p:cNvPr>
          <p:cNvSpPr txBox="1">
            <a:spLocks/>
          </p:cNvSpPr>
          <p:nvPr/>
        </p:nvSpPr>
        <p:spPr>
          <a:xfrm>
            <a:off x="7886700" y="4214765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9" name="Google Shape;340;p61">
            <a:extLst>
              <a:ext uri="{FF2B5EF4-FFF2-40B4-BE49-F238E27FC236}">
                <a16:creationId xmlns:a16="http://schemas.microsoft.com/office/drawing/2014/main" id="{6ECBDA1E-6C7D-6B0F-A430-DF8A0965C58D}"/>
              </a:ext>
            </a:extLst>
          </p:cNvPr>
          <p:cNvSpPr/>
          <p:nvPr/>
        </p:nvSpPr>
        <p:spPr>
          <a:xfrm>
            <a:off x="7507725" y="4239598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FC4B09F-4593-687E-52A3-7E683F7FE9E4}"/>
              </a:ext>
            </a:extLst>
          </p:cNvPr>
          <p:cNvSpPr txBox="1">
            <a:spLocks/>
          </p:cNvSpPr>
          <p:nvPr/>
        </p:nvSpPr>
        <p:spPr>
          <a:xfrm>
            <a:off x="7886700" y="4824364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21" name="Google Shape;340;p61">
            <a:extLst>
              <a:ext uri="{FF2B5EF4-FFF2-40B4-BE49-F238E27FC236}">
                <a16:creationId xmlns:a16="http://schemas.microsoft.com/office/drawing/2014/main" id="{006032E6-DDFC-FA22-4D08-3BFFC755BB8D}"/>
              </a:ext>
            </a:extLst>
          </p:cNvPr>
          <p:cNvSpPr/>
          <p:nvPr/>
        </p:nvSpPr>
        <p:spPr>
          <a:xfrm>
            <a:off x="7507725" y="4849197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EDAB1F81-E12B-29DC-E09F-27F129E42AE8}"/>
              </a:ext>
            </a:extLst>
          </p:cNvPr>
          <p:cNvSpPr txBox="1">
            <a:spLocks/>
          </p:cNvSpPr>
          <p:nvPr/>
        </p:nvSpPr>
        <p:spPr>
          <a:xfrm>
            <a:off x="7886700" y="5446664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24" name="Google Shape;340;p61">
            <a:extLst>
              <a:ext uri="{FF2B5EF4-FFF2-40B4-BE49-F238E27FC236}">
                <a16:creationId xmlns:a16="http://schemas.microsoft.com/office/drawing/2014/main" id="{A052337A-4696-49F7-A089-E21DA71AD3B2}"/>
              </a:ext>
            </a:extLst>
          </p:cNvPr>
          <p:cNvSpPr/>
          <p:nvPr/>
        </p:nvSpPr>
        <p:spPr>
          <a:xfrm>
            <a:off x="7507725" y="5471497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331879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E2864E6F-A61F-6268-4D6A-78DC0BEE6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AAA24-F157-F288-22D7-97AEA157E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52A30403-4B2D-2E15-7A2F-51A6DF6BE5D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11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0A2BB6CD-1085-4638-68F3-7000FD29EA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488"/>
            <a:ext cx="11404600" cy="644297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with two comparison cards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90FBCE0-CCE2-0D7F-19D7-0DA59E2FBD28}"/>
              </a:ext>
            </a:extLst>
          </p:cNvPr>
          <p:cNvSpPr/>
          <p:nvPr/>
        </p:nvSpPr>
        <p:spPr>
          <a:xfrm>
            <a:off x="397013" y="3339053"/>
            <a:ext cx="5533887" cy="132080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31291836-42DE-4BA2-7C66-683137F113DF}"/>
              </a:ext>
            </a:extLst>
          </p:cNvPr>
          <p:cNvSpPr txBox="1">
            <a:spLocks/>
          </p:cNvSpPr>
          <p:nvPr/>
        </p:nvSpPr>
        <p:spPr>
          <a:xfrm>
            <a:off x="694248" y="3587937"/>
            <a:ext cx="4986886" cy="877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3D399E38-72C8-159B-DE08-FC689A75B5E9}"/>
              </a:ext>
            </a:extLst>
          </p:cNvPr>
          <p:cNvSpPr txBox="1">
            <a:spLocks/>
          </p:cNvSpPr>
          <p:nvPr/>
        </p:nvSpPr>
        <p:spPr>
          <a:xfrm>
            <a:off x="694248" y="4828582"/>
            <a:ext cx="5236652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E1586E9-BDFD-E84E-20C0-875E339DC80D}"/>
              </a:ext>
            </a:extLst>
          </p:cNvPr>
          <p:cNvSpPr/>
          <p:nvPr/>
        </p:nvSpPr>
        <p:spPr>
          <a:xfrm>
            <a:off x="6260785" y="3339053"/>
            <a:ext cx="5533887" cy="132080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DE93465-12EE-49A8-048B-A3C97C2DFE3D}"/>
              </a:ext>
            </a:extLst>
          </p:cNvPr>
          <p:cNvSpPr txBox="1">
            <a:spLocks/>
          </p:cNvSpPr>
          <p:nvPr/>
        </p:nvSpPr>
        <p:spPr>
          <a:xfrm>
            <a:off x="6558020" y="3587937"/>
            <a:ext cx="4986886" cy="877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0F1EA821-AA26-C1FC-F948-D100ABDE2920}"/>
              </a:ext>
            </a:extLst>
          </p:cNvPr>
          <p:cNvSpPr txBox="1">
            <a:spLocks/>
          </p:cNvSpPr>
          <p:nvPr/>
        </p:nvSpPr>
        <p:spPr>
          <a:xfrm>
            <a:off x="6558020" y="4828582"/>
            <a:ext cx="5236652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53566714-9098-3B48-6D62-954DC695F743}"/>
              </a:ext>
            </a:extLst>
          </p:cNvPr>
          <p:cNvSpPr txBox="1">
            <a:spLocks/>
          </p:cNvSpPr>
          <p:nvPr/>
        </p:nvSpPr>
        <p:spPr>
          <a:xfrm>
            <a:off x="400939" y="1157513"/>
            <a:ext cx="11404599" cy="162922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endParaRPr lang="en-US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</p:spTree>
    <p:extLst>
      <p:ext uri="{BB962C8B-B14F-4D97-AF65-F5344CB8AC3E}">
        <p14:creationId xmlns:p14="http://schemas.microsoft.com/office/powerpoint/2010/main" val="3462458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6FEEB714-27EC-EADB-9D97-F2F51BFD8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4B207BF-6BAB-0D91-F12C-1E6FFBCC42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AA5CCC43-8737-3A41-CAE5-94B8C1D29B5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12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8B77B614-E3C4-8964-0877-92800631D48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and 2x2 card grid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4774D92-572F-796B-CFA0-75F5BDE34DE7}"/>
              </a:ext>
            </a:extLst>
          </p:cNvPr>
          <p:cNvSpPr/>
          <p:nvPr/>
        </p:nvSpPr>
        <p:spPr>
          <a:xfrm>
            <a:off x="6264412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C0439ECA-9193-112F-E7E6-326447CEF7EB}"/>
              </a:ext>
            </a:extLst>
          </p:cNvPr>
          <p:cNvSpPr txBox="1">
            <a:spLocks/>
          </p:cNvSpPr>
          <p:nvPr/>
        </p:nvSpPr>
        <p:spPr>
          <a:xfrm>
            <a:off x="6561647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ED27E76-B721-E464-2478-718E91A649B4}"/>
              </a:ext>
            </a:extLst>
          </p:cNvPr>
          <p:cNvSpPr/>
          <p:nvPr/>
        </p:nvSpPr>
        <p:spPr>
          <a:xfrm>
            <a:off x="409043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DA34A0-E630-37E8-0332-0E57245DCF0D}"/>
              </a:ext>
            </a:extLst>
          </p:cNvPr>
          <p:cNvSpPr txBox="1">
            <a:spLocks/>
          </p:cNvSpPr>
          <p:nvPr/>
        </p:nvSpPr>
        <p:spPr>
          <a:xfrm>
            <a:off x="706278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421FB3D-82DC-94B6-ADD3-99BB3C8E58D0}"/>
              </a:ext>
            </a:extLst>
          </p:cNvPr>
          <p:cNvSpPr/>
          <p:nvPr/>
        </p:nvSpPr>
        <p:spPr>
          <a:xfrm>
            <a:off x="6264412" y="437010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9122C651-AF0B-D7E1-E9EF-3F4BC1C587A5}"/>
              </a:ext>
            </a:extLst>
          </p:cNvPr>
          <p:cNvSpPr txBox="1">
            <a:spLocks/>
          </p:cNvSpPr>
          <p:nvPr/>
        </p:nvSpPr>
        <p:spPr>
          <a:xfrm>
            <a:off x="6561647" y="466503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DA590ED-3B5F-06BC-B0E9-C6DC4E8BBF0C}"/>
              </a:ext>
            </a:extLst>
          </p:cNvPr>
          <p:cNvSpPr/>
          <p:nvPr/>
        </p:nvSpPr>
        <p:spPr>
          <a:xfrm>
            <a:off x="409043" y="437010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EB1BBBB3-DA5C-C3DF-7DD6-33AB7A85340B}"/>
              </a:ext>
            </a:extLst>
          </p:cNvPr>
          <p:cNvSpPr txBox="1">
            <a:spLocks/>
          </p:cNvSpPr>
          <p:nvPr/>
        </p:nvSpPr>
        <p:spPr>
          <a:xfrm>
            <a:off x="706278" y="466503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6" name="Content Placeholder 15">
            <a:extLst>
              <a:ext uri="{FF2B5EF4-FFF2-40B4-BE49-F238E27FC236}">
                <a16:creationId xmlns:a16="http://schemas.microsoft.com/office/drawing/2014/main" id="{04E6B723-686B-D8DD-4DA5-3E62BDE4905A}"/>
              </a:ext>
            </a:extLst>
          </p:cNvPr>
          <p:cNvSpPr txBox="1">
            <a:spLocks/>
          </p:cNvSpPr>
          <p:nvPr/>
        </p:nvSpPr>
        <p:spPr>
          <a:xfrm>
            <a:off x="400939" y="1057501"/>
            <a:ext cx="11404599" cy="1012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6000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56CEA-FF7D-9794-994B-E1F644052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D819C-33DB-D779-0CC9-74786C7AA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79DB2A-CC47-00B8-FE1C-26473E47EA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188" y="6278563"/>
            <a:ext cx="519112" cy="241300"/>
          </a:xfrm>
        </p:spPr>
        <p:txBody>
          <a:bodyPr/>
          <a:lstStyle/>
          <a:p>
            <a:fld id="{00000000-1234-1234-1234-123412341234}" type="slidenum">
              <a:rPr lang="en" smtClean="0"/>
              <a:pPr/>
              <a:t>13</a:t>
            </a:fld>
            <a:endParaRPr lang="e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BFFB18-4CB5-6BE2-9B1E-49B410129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/>
              <a:t>Four points grid layout 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0C911A7-2999-5B10-850F-7785C571AE5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93700" y="2032000"/>
            <a:ext cx="5537200" cy="1643063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591DE77-626F-6364-307D-6A3CECC3E0A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56618" y="2032000"/>
            <a:ext cx="5537200" cy="1643063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5FBFFE27-6CE4-D49E-8371-7F40817D25C4}"/>
              </a:ext>
            </a:extLst>
          </p:cNvPr>
          <p:cNvSpPr txBox="1">
            <a:spLocks/>
          </p:cNvSpPr>
          <p:nvPr/>
        </p:nvSpPr>
        <p:spPr>
          <a:xfrm>
            <a:off x="393700" y="4016975"/>
            <a:ext cx="5537200" cy="16431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D6F50C40-7DBA-55A3-751E-00E97654E163}"/>
              </a:ext>
            </a:extLst>
          </p:cNvPr>
          <p:cNvSpPr txBox="1">
            <a:spLocks/>
          </p:cNvSpPr>
          <p:nvPr/>
        </p:nvSpPr>
        <p:spPr>
          <a:xfrm>
            <a:off x="6256618" y="4016975"/>
            <a:ext cx="5537200" cy="16431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</p:spTree>
    <p:extLst>
      <p:ext uri="{BB962C8B-B14F-4D97-AF65-F5344CB8AC3E}">
        <p14:creationId xmlns:p14="http://schemas.microsoft.com/office/powerpoint/2010/main" val="360145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2BA2FB56-6C9E-95EC-5732-389D81A19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357537-167D-0462-A21D-DD8E87444B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27489CDA-073D-5D98-B832-86AD74222B7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14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08EBC4B8-BBC1-7C2A-F77D-BEC6394B0F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and data table</a:t>
            </a: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D81689CF-E5CF-3072-801D-DC2D321D4955}"/>
              </a:ext>
            </a:extLst>
          </p:cNvPr>
          <p:cNvSpPr txBox="1">
            <a:spLocks/>
          </p:cNvSpPr>
          <p:nvPr/>
        </p:nvSpPr>
        <p:spPr>
          <a:xfrm>
            <a:off x="400939" y="1057501"/>
            <a:ext cx="11404599" cy="1012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graphicFrame>
        <p:nvGraphicFramePr>
          <p:cNvPr id="2" name="Google Shape;644;p93">
            <a:extLst>
              <a:ext uri="{FF2B5EF4-FFF2-40B4-BE49-F238E27FC236}">
                <a16:creationId xmlns:a16="http://schemas.microsoft.com/office/drawing/2014/main" id="{5B92C96C-AF80-E8E3-2109-4D6822E5E4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0616260"/>
              </p:ext>
            </p:extLst>
          </p:nvPr>
        </p:nvGraphicFramePr>
        <p:xfrm>
          <a:off x="393700" y="2251080"/>
          <a:ext cx="11404599" cy="3932614"/>
        </p:xfrm>
        <a:graphic>
          <a:graphicData uri="http://schemas.openxmlformats.org/drawingml/2006/table">
            <a:tbl>
              <a:tblPr firstRow="1">
                <a:noFill/>
              </a:tblPr>
              <a:tblGrid>
                <a:gridCol w="3906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7022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1D2D3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rgbClr val="000000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288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854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1944D812-803F-DB18-EA01-C8287904B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4523B68-CB58-F426-D824-531128F4CB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DBC152D0-CDF3-969A-A32E-0A1C97DA936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15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9CA28587-E9DB-FD6E-67D5-B6C4D20349B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with four topics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2575F3F3-5548-310C-CA8A-2BB5F4F14EC8}"/>
              </a:ext>
            </a:extLst>
          </p:cNvPr>
          <p:cNvSpPr txBox="1">
            <a:spLocks/>
          </p:cNvSpPr>
          <p:nvPr/>
        </p:nvSpPr>
        <p:spPr>
          <a:xfrm>
            <a:off x="6972300" y="23749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C50C3B7B-28A7-FE2B-805B-9E84EA8C0281}"/>
              </a:ext>
            </a:extLst>
          </p:cNvPr>
          <p:cNvSpPr txBox="1">
            <a:spLocks/>
          </p:cNvSpPr>
          <p:nvPr/>
        </p:nvSpPr>
        <p:spPr>
          <a:xfrm>
            <a:off x="4851400" y="23749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A989BD75-DE8D-B290-9745-1D9E8821A8C5}"/>
              </a:ext>
            </a:extLst>
          </p:cNvPr>
          <p:cNvSpPr txBox="1">
            <a:spLocks/>
          </p:cNvSpPr>
          <p:nvPr/>
        </p:nvSpPr>
        <p:spPr>
          <a:xfrm>
            <a:off x="6972300" y="33655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E53F591C-9E43-179D-176D-24989B8B7303}"/>
              </a:ext>
            </a:extLst>
          </p:cNvPr>
          <p:cNvSpPr txBox="1">
            <a:spLocks/>
          </p:cNvSpPr>
          <p:nvPr/>
        </p:nvSpPr>
        <p:spPr>
          <a:xfrm>
            <a:off x="4851400" y="33655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7B38CBA-379D-8AEA-4C18-49046133E7A5}"/>
              </a:ext>
            </a:extLst>
          </p:cNvPr>
          <p:cNvSpPr txBox="1">
            <a:spLocks/>
          </p:cNvSpPr>
          <p:nvPr/>
        </p:nvSpPr>
        <p:spPr>
          <a:xfrm>
            <a:off x="6972300" y="43561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C558135D-EC8F-1FA0-D966-C8D4FA20ED2A}"/>
              </a:ext>
            </a:extLst>
          </p:cNvPr>
          <p:cNvSpPr txBox="1">
            <a:spLocks/>
          </p:cNvSpPr>
          <p:nvPr/>
        </p:nvSpPr>
        <p:spPr>
          <a:xfrm>
            <a:off x="4851400" y="43561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59682F0D-6358-B00F-89D9-1AC37090297F}"/>
              </a:ext>
            </a:extLst>
          </p:cNvPr>
          <p:cNvSpPr txBox="1">
            <a:spLocks/>
          </p:cNvSpPr>
          <p:nvPr/>
        </p:nvSpPr>
        <p:spPr>
          <a:xfrm>
            <a:off x="6972300" y="53594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858787E0-CB4B-BCAC-702A-ECD3032DFC33}"/>
              </a:ext>
            </a:extLst>
          </p:cNvPr>
          <p:cNvSpPr txBox="1">
            <a:spLocks/>
          </p:cNvSpPr>
          <p:nvPr/>
        </p:nvSpPr>
        <p:spPr>
          <a:xfrm>
            <a:off x="4851400" y="53594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3" name="Google Shape;534;p58">
            <a:extLst>
              <a:ext uri="{FF2B5EF4-FFF2-40B4-BE49-F238E27FC236}">
                <a16:creationId xmlns:a16="http://schemas.microsoft.com/office/drawing/2014/main" id="{982CDA0F-E73C-7EBB-EE08-FECCE69C5189}"/>
              </a:ext>
            </a:extLst>
          </p:cNvPr>
          <p:cNvSpPr txBox="1">
            <a:spLocks/>
          </p:cNvSpPr>
          <p:nvPr/>
        </p:nvSpPr>
        <p:spPr>
          <a:xfrm>
            <a:off x="393700" y="2374901"/>
            <a:ext cx="3568700" cy="3619499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6116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F6F69E-B773-8572-FA7F-ECBC697759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71F7CA-962E-B7D5-11E1-86144832B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EE0017B1-61AD-F17E-4365-4C5366502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column layout with eight topics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618AB53F-D83E-C97D-48FB-E643E6A74AF5}"/>
              </a:ext>
            </a:extLst>
          </p:cNvPr>
          <p:cNvSpPr txBox="1">
            <a:spLocks/>
          </p:cNvSpPr>
          <p:nvPr/>
        </p:nvSpPr>
        <p:spPr>
          <a:xfrm>
            <a:off x="393700" y="4161066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15B6FC25-43EA-8D50-20ED-40A075FCB304}"/>
              </a:ext>
            </a:extLst>
          </p:cNvPr>
          <p:cNvSpPr txBox="1">
            <a:spLocks/>
          </p:cNvSpPr>
          <p:nvPr/>
        </p:nvSpPr>
        <p:spPr>
          <a:xfrm>
            <a:off x="3334966" y="4161066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5" name="Content Placeholder 17">
            <a:extLst>
              <a:ext uri="{FF2B5EF4-FFF2-40B4-BE49-F238E27FC236}">
                <a16:creationId xmlns:a16="http://schemas.microsoft.com/office/drawing/2014/main" id="{DC86E5BF-3A43-49E0-A1B8-916150355914}"/>
              </a:ext>
            </a:extLst>
          </p:cNvPr>
          <p:cNvSpPr txBox="1">
            <a:spLocks/>
          </p:cNvSpPr>
          <p:nvPr/>
        </p:nvSpPr>
        <p:spPr>
          <a:xfrm>
            <a:off x="6264413" y="4161066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quam.</a:t>
            </a:r>
            <a:endParaRPr lang="en-US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6" name="Text Placeholder 18">
            <a:extLst>
              <a:ext uri="{FF2B5EF4-FFF2-40B4-BE49-F238E27FC236}">
                <a16:creationId xmlns:a16="http://schemas.microsoft.com/office/drawing/2014/main" id="{941D607D-4DDA-372A-EE8A-A370B36C7859}"/>
              </a:ext>
            </a:extLst>
          </p:cNvPr>
          <p:cNvSpPr txBox="1">
            <a:spLocks/>
          </p:cNvSpPr>
          <p:nvPr/>
        </p:nvSpPr>
        <p:spPr>
          <a:xfrm>
            <a:off x="9205679" y="4161066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quam.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8" name="Content Placeholder 15">
            <a:extLst>
              <a:ext uri="{FF2B5EF4-FFF2-40B4-BE49-F238E27FC236}">
                <a16:creationId xmlns:a16="http://schemas.microsoft.com/office/drawing/2014/main" id="{8EA52868-2F57-DCC5-19D5-764181B94516}"/>
              </a:ext>
            </a:extLst>
          </p:cNvPr>
          <p:cNvSpPr txBox="1">
            <a:spLocks/>
          </p:cNvSpPr>
          <p:nvPr/>
        </p:nvSpPr>
        <p:spPr>
          <a:xfrm>
            <a:off x="393700" y="2208087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751AE029-57A0-A186-E791-1A4462A1CBCB}"/>
              </a:ext>
            </a:extLst>
          </p:cNvPr>
          <p:cNvSpPr txBox="1">
            <a:spLocks/>
          </p:cNvSpPr>
          <p:nvPr/>
        </p:nvSpPr>
        <p:spPr>
          <a:xfrm>
            <a:off x="3334966" y="2208087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quam.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30" name="Content Placeholder 17">
            <a:extLst>
              <a:ext uri="{FF2B5EF4-FFF2-40B4-BE49-F238E27FC236}">
                <a16:creationId xmlns:a16="http://schemas.microsoft.com/office/drawing/2014/main" id="{84CDE6A4-554E-3362-3E09-93D47FDCD65A}"/>
              </a:ext>
            </a:extLst>
          </p:cNvPr>
          <p:cNvSpPr txBox="1">
            <a:spLocks/>
          </p:cNvSpPr>
          <p:nvPr/>
        </p:nvSpPr>
        <p:spPr>
          <a:xfrm>
            <a:off x="6264413" y="2208087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quam.</a:t>
            </a:r>
            <a:endParaRPr lang="en-US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E0575F69-0E47-58CD-4D15-A728423F7253}"/>
              </a:ext>
            </a:extLst>
          </p:cNvPr>
          <p:cNvSpPr txBox="1">
            <a:spLocks/>
          </p:cNvSpPr>
          <p:nvPr/>
        </p:nvSpPr>
        <p:spPr>
          <a:xfrm>
            <a:off x="9205679" y="2208087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quam.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</p:spTree>
    <p:extLst>
      <p:ext uri="{BB962C8B-B14F-4D97-AF65-F5344CB8AC3E}">
        <p14:creationId xmlns:p14="http://schemas.microsoft.com/office/powerpoint/2010/main" val="343078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9D4E6-CFF8-CAD9-A94E-1228D81EA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AC3A10F-8642-8154-9AEA-7110D289C6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BF0163-E4B1-61D1-776D-45470B16F0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8574A810-7A8E-054F-9F6B-09E9C694ECF9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759E2FE-9F02-E1B4-EBBC-AA8624ACC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Timeline with three text only milestones</a:t>
            </a:r>
          </a:p>
        </p:txBody>
      </p:sp>
      <p:cxnSp>
        <p:nvCxnSpPr>
          <p:cNvPr id="2" name="Google Shape;2259;p159">
            <a:extLst>
              <a:ext uri="{FF2B5EF4-FFF2-40B4-BE49-F238E27FC236}">
                <a16:creationId xmlns:a16="http://schemas.microsoft.com/office/drawing/2014/main" id="{B445FE4B-78BD-90F9-A6AA-1A4EF03DE791}"/>
              </a:ext>
            </a:extLst>
          </p:cNvPr>
          <p:cNvCxnSpPr>
            <a:stCxn id="3" idx="2"/>
          </p:cNvCxnSpPr>
          <p:nvPr/>
        </p:nvCxnSpPr>
        <p:spPr>
          <a:xfrm>
            <a:off x="337718" y="3373753"/>
            <a:ext cx="12245400" cy="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Google Shape;2260;p159">
            <a:extLst>
              <a:ext uri="{FF2B5EF4-FFF2-40B4-BE49-F238E27FC236}">
                <a16:creationId xmlns:a16="http://schemas.microsoft.com/office/drawing/2014/main" id="{39A86B1D-EA5D-3FA6-7D83-8F21D70E330E}"/>
              </a:ext>
            </a:extLst>
          </p:cNvPr>
          <p:cNvSpPr/>
          <p:nvPr/>
        </p:nvSpPr>
        <p:spPr>
          <a:xfrm>
            <a:off x="337718" y="3320203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5" name="Google Shape;2261;p159">
            <a:extLst>
              <a:ext uri="{FF2B5EF4-FFF2-40B4-BE49-F238E27FC236}">
                <a16:creationId xmlns:a16="http://schemas.microsoft.com/office/drawing/2014/main" id="{A1013DAF-A2C3-BC42-73D5-9D8AB55DCA94}"/>
              </a:ext>
            </a:extLst>
          </p:cNvPr>
          <p:cNvSpPr/>
          <p:nvPr/>
        </p:nvSpPr>
        <p:spPr>
          <a:xfrm>
            <a:off x="4251750" y="3320203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6" name="Google Shape;2262;p159">
            <a:extLst>
              <a:ext uri="{FF2B5EF4-FFF2-40B4-BE49-F238E27FC236}">
                <a16:creationId xmlns:a16="http://schemas.microsoft.com/office/drawing/2014/main" id="{4654A74A-2C40-A8C6-E9F9-43C58A3ADE20}"/>
              </a:ext>
            </a:extLst>
          </p:cNvPr>
          <p:cNvSpPr/>
          <p:nvPr/>
        </p:nvSpPr>
        <p:spPr>
          <a:xfrm>
            <a:off x="8176050" y="3320203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9" name="Content Placeholder 15">
            <a:extLst>
              <a:ext uri="{FF2B5EF4-FFF2-40B4-BE49-F238E27FC236}">
                <a16:creationId xmlns:a16="http://schemas.microsoft.com/office/drawing/2014/main" id="{76C75857-E8EA-1B37-0464-3C7048D7FBEB}"/>
              </a:ext>
            </a:extLst>
          </p:cNvPr>
          <p:cNvSpPr txBox="1">
            <a:spLocks/>
          </p:cNvSpPr>
          <p:nvPr/>
        </p:nvSpPr>
        <p:spPr>
          <a:xfrm>
            <a:off x="393700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76AEECBA-C292-6302-8A8E-7EB14A54E420}"/>
              </a:ext>
            </a:extLst>
          </p:cNvPr>
          <p:cNvSpPr txBox="1">
            <a:spLocks/>
          </p:cNvSpPr>
          <p:nvPr/>
        </p:nvSpPr>
        <p:spPr>
          <a:xfrm>
            <a:off x="4294187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95982BB0-2387-9BAA-9F14-F45500C04700}"/>
              </a:ext>
            </a:extLst>
          </p:cNvPr>
          <p:cNvSpPr txBox="1">
            <a:spLocks/>
          </p:cNvSpPr>
          <p:nvPr/>
        </p:nvSpPr>
        <p:spPr>
          <a:xfrm>
            <a:off x="8223249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D0EE3B6B-F07C-271E-2F97-41D7686F1C33}"/>
              </a:ext>
            </a:extLst>
          </p:cNvPr>
          <p:cNvSpPr txBox="1">
            <a:spLocks/>
          </p:cNvSpPr>
          <p:nvPr/>
        </p:nvSpPr>
        <p:spPr>
          <a:xfrm>
            <a:off x="4317118" y="3822700"/>
            <a:ext cx="3156125" cy="15862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B3EA0E10-C778-6971-AFB5-9B9B52B082D5}"/>
              </a:ext>
            </a:extLst>
          </p:cNvPr>
          <p:cNvSpPr txBox="1">
            <a:spLocks/>
          </p:cNvSpPr>
          <p:nvPr/>
        </p:nvSpPr>
        <p:spPr>
          <a:xfrm>
            <a:off x="399873" y="3822700"/>
            <a:ext cx="3156125" cy="15862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5A9F39A9-7A23-0F85-F761-1AB9FA6B8FDE}"/>
              </a:ext>
            </a:extLst>
          </p:cNvPr>
          <p:cNvSpPr txBox="1">
            <a:spLocks/>
          </p:cNvSpPr>
          <p:nvPr/>
        </p:nvSpPr>
        <p:spPr>
          <a:xfrm>
            <a:off x="8177917" y="3822700"/>
            <a:ext cx="3156125" cy="15862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63389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384EB-0A36-C568-1394-622070320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AD2B367-4B64-657F-20CC-D17632C47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FA98E-8546-AC84-6BD4-8DF0BEBBB8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8574A810-7A8E-054F-9F6B-09E9C694ECF9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802DC3F-F6C4-90E8-847D-BA0C2E444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Timeline with three card milestones</a:t>
            </a:r>
          </a:p>
        </p:txBody>
      </p:sp>
      <p:cxnSp>
        <p:nvCxnSpPr>
          <p:cNvPr id="2" name="Google Shape;2259;p159">
            <a:extLst>
              <a:ext uri="{FF2B5EF4-FFF2-40B4-BE49-F238E27FC236}">
                <a16:creationId xmlns:a16="http://schemas.microsoft.com/office/drawing/2014/main" id="{F626B8B8-EC06-A9AE-B0C0-EDD830C6DCE6}"/>
              </a:ext>
            </a:extLst>
          </p:cNvPr>
          <p:cNvCxnSpPr>
            <a:stCxn id="3" idx="2"/>
          </p:cNvCxnSpPr>
          <p:nvPr/>
        </p:nvCxnSpPr>
        <p:spPr>
          <a:xfrm>
            <a:off x="337718" y="5341621"/>
            <a:ext cx="12245400" cy="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Google Shape;2260;p159">
            <a:extLst>
              <a:ext uri="{FF2B5EF4-FFF2-40B4-BE49-F238E27FC236}">
                <a16:creationId xmlns:a16="http://schemas.microsoft.com/office/drawing/2014/main" id="{96976673-0764-B027-B369-C8C94D395088}"/>
              </a:ext>
            </a:extLst>
          </p:cNvPr>
          <p:cNvSpPr/>
          <p:nvPr/>
        </p:nvSpPr>
        <p:spPr>
          <a:xfrm>
            <a:off x="337718" y="5288071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5" name="Google Shape;2261;p159">
            <a:extLst>
              <a:ext uri="{FF2B5EF4-FFF2-40B4-BE49-F238E27FC236}">
                <a16:creationId xmlns:a16="http://schemas.microsoft.com/office/drawing/2014/main" id="{80D9DF3C-FD01-7A5C-C521-9B86480D4057}"/>
              </a:ext>
            </a:extLst>
          </p:cNvPr>
          <p:cNvSpPr/>
          <p:nvPr/>
        </p:nvSpPr>
        <p:spPr>
          <a:xfrm>
            <a:off x="4251750" y="5288071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6" name="Google Shape;2262;p159">
            <a:extLst>
              <a:ext uri="{FF2B5EF4-FFF2-40B4-BE49-F238E27FC236}">
                <a16:creationId xmlns:a16="http://schemas.microsoft.com/office/drawing/2014/main" id="{37DF6577-8813-93FC-E0AA-22F96D3445FC}"/>
              </a:ext>
            </a:extLst>
          </p:cNvPr>
          <p:cNvSpPr/>
          <p:nvPr/>
        </p:nvSpPr>
        <p:spPr>
          <a:xfrm>
            <a:off x="8176050" y="5288071"/>
            <a:ext cx="107100" cy="10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18323F9C-3DB1-9BB3-9462-18B6435C1038}"/>
              </a:ext>
            </a:extLst>
          </p:cNvPr>
          <p:cNvSpPr/>
          <p:nvPr/>
        </p:nvSpPr>
        <p:spPr>
          <a:xfrm>
            <a:off x="393700" y="1401762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2F45FF-C9C5-2664-7FF7-CFEC29737802}"/>
              </a:ext>
            </a:extLst>
          </p:cNvPr>
          <p:cNvSpPr txBox="1">
            <a:spLocks/>
          </p:cNvSpPr>
          <p:nvPr/>
        </p:nvSpPr>
        <p:spPr>
          <a:xfrm>
            <a:off x="703381" y="1806797"/>
            <a:ext cx="2949339" cy="25667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3E867C1-C7DA-85C7-C8DC-55F132F2923B}"/>
              </a:ext>
            </a:extLst>
          </p:cNvPr>
          <p:cNvSpPr/>
          <p:nvPr/>
        </p:nvSpPr>
        <p:spPr>
          <a:xfrm>
            <a:off x="4308475" y="1401762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5C40FE43-DE8E-7C68-A6D4-F8D8AECE747F}"/>
              </a:ext>
            </a:extLst>
          </p:cNvPr>
          <p:cNvSpPr txBox="1">
            <a:spLocks/>
          </p:cNvSpPr>
          <p:nvPr/>
        </p:nvSpPr>
        <p:spPr>
          <a:xfrm>
            <a:off x="4618156" y="1806797"/>
            <a:ext cx="2949339" cy="25667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Nullam pharetra mauris tortor. In hac habitasse platea dictumst. </a:t>
            </a:r>
            <a:endParaRPr lang="en-US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EA9CAD1D-ACB2-1454-6255-0DA0ECB85F88}"/>
              </a:ext>
            </a:extLst>
          </p:cNvPr>
          <p:cNvSpPr/>
          <p:nvPr/>
        </p:nvSpPr>
        <p:spPr>
          <a:xfrm>
            <a:off x="8237538" y="1401762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AECA4705-7C1E-A1DB-1156-729DDE0C588F}"/>
              </a:ext>
            </a:extLst>
          </p:cNvPr>
          <p:cNvSpPr txBox="1">
            <a:spLocks/>
          </p:cNvSpPr>
          <p:nvPr/>
        </p:nvSpPr>
        <p:spPr>
          <a:xfrm>
            <a:off x="8547219" y="1806797"/>
            <a:ext cx="2949339" cy="25667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Nullam pharetra mauris tortor. In hac habitasse platea dictumst. </a:t>
            </a:r>
            <a:endParaRPr lang="en-US" dirty="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013F05BF-0D59-AD7B-B623-A2626D8E3303}"/>
              </a:ext>
            </a:extLst>
          </p:cNvPr>
          <p:cNvSpPr txBox="1">
            <a:spLocks/>
          </p:cNvSpPr>
          <p:nvPr/>
        </p:nvSpPr>
        <p:spPr>
          <a:xfrm>
            <a:off x="4251750" y="5602406"/>
            <a:ext cx="2595934" cy="3919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BD278DD6-3486-8F28-C119-6A1866BD8D2F}"/>
              </a:ext>
            </a:extLst>
          </p:cNvPr>
          <p:cNvSpPr txBox="1">
            <a:spLocks/>
          </p:cNvSpPr>
          <p:nvPr/>
        </p:nvSpPr>
        <p:spPr>
          <a:xfrm>
            <a:off x="390950" y="5602406"/>
            <a:ext cx="2595934" cy="3919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DAB1D750-F0E1-A3C4-989E-260B04C4A85B}"/>
              </a:ext>
            </a:extLst>
          </p:cNvPr>
          <p:cNvSpPr txBox="1">
            <a:spLocks/>
          </p:cNvSpPr>
          <p:nvPr/>
        </p:nvSpPr>
        <p:spPr>
          <a:xfrm>
            <a:off x="8225439" y="5602406"/>
            <a:ext cx="2595934" cy="3919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  <a:endParaRPr lang="en-US" sz="16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</p:spTree>
    <p:extLst>
      <p:ext uri="{BB962C8B-B14F-4D97-AF65-F5344CB8AC3E}">
        <p14:creationId xmlns:p14="http://schemas.microsoft.com/office/powerpoint/2010/main" val="1678413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36157-6036-D390-A3C9-CDC4590DA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595FF69-AA88-8653-2D13-3E0289A12A44}"/>
              </a:ext>
            </a:extLst>
          </p:cNvPr>
          <p:cNvSpPr/>
          <p:nvPr/>
        </p:nvSpPr>
        <p:spPr>
          <a:xfrm>
            <a:off x="393700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3AFD29D-9AD2-841D-0915-B4BDDC09C0B7}"/>
              </a:ext>
            </a:extLst>
          </p:cNvPr>
          <p:cNvSpPr/>
          <p:nvPr/>
        </p:nvSpPr>
        <p:spPr>
          <a:xfrm>
            <a:off x="4311650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A10D6BE-4B8A-E31D-9AC6-AEB4FCD518B2}"/>
              </a:ext>
            </a:extLst>
          </p:cNvPr>
          <p:cNvSpPr/>
          <p:nvPr/>
        </p:nvSpPr>
        <p:spPr>
          <a:xfrm>
            <a:off x="8232297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8090F4-C2CE-1329-8725-AC98A6AF8F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19</a:t>
            </a:fld>
            <a:endParaRPr lang="e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4EBD68-6C7C-E1E5-F754-A2CABD28D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Topic description and three large stat cards layout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8352425-466B-B7C0-4556-B12F3F4F6DB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02413" y="4900613"/>
            <a:ext cx="2949575" cy="81915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D1B4876-C319-B371-36B9-745CADB662E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541859" y="4900613"/>
            <a:ext cx="2949575" cy="81915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BDFAF15-9B61-BA2E-0381-0DE8F578A81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21211" y="4900613"/>
            <a:ext cx="2949575" cy="81915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EDBA9068-3E52-4988-B608-4CED930E45CC}"/>
              </a:ext>
            </a:extLst>
          </p:cNvPr>
          <p:cNvSpPr txBox="1">
            <a:spLocks/>
          </p:cNvSpPr>
          <p:nvPr/>
        </p:nvSpPr>
        <p:spPr>
          <a:xfrm>
            <a:off x="702413" y="3429000"/>
            <a:ext cx="2940124" cy="13593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7500" dirty="0"/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553D01BD-BEDA-E1D7-8112-CCD78E0BB0D4}"/>
              </a:ext>
            </a:extLst>
          </p:cNvPr>
          <p:cNvSpPr txBox="1">
            <a:spLocks/>
          </p:cNvSpPr>
          <p:nvPr/>
        </p:nvSpPr>
        <p:spPr>
          <a:xfrm>
            <a:off x="4612932" y="3429000"/>
            <a:ext cx="2940124" cy="13593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34%</a:t>
            </a:r>
            <a:endParaRPr lang="en-US" sz="7500" dirty="0"/>
          </a:p>
        </p:txBody>
      </p:sp>
      <p:sp>
        <p:nvSpPr>
          <p:cNvPr id="5" name="Content Placeholder 9">
            <a:extLst>
              <a:ext uri="{FF2B5EF4-FFF2-40B4-BE49-F238E27FC236}">
                <a16:creationId xmlns:a16="http://schemas.microsoft.com/office/drawing/2014/main" id="{5AE7C386-15B3-0C22-BD29-DB00B9F7FAA9}"/>
              </a:ext>
            </a:extLst>
          </p:cNvPr>
          <p:cNvSpPr txBox="1">
            <a:spLocks/>
          </p:cNvSpPr>
          <p:nvPr/>
        </p:nvSpPr>
        <p:spPr>
          <a:xfrm>
            <a:off x="8562362" y="3429000"/>
            <a:ext cx="2940124" cy="13593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56%</a:t>
            </a:r>
            <a:endParaRPr lang="en-US" sz="7500" dirty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45E38982-B0CA-BEBE-C656-B7F62835ADB0}"/>
              </a:ext>
            </a:extLst>
          </p:cNvPr>
          <p:cNvSpPr txBox="1">
            <a:spLocks/>
          </p:cNvSpPr>
          <p:nvPr/>
        </p:nvSpPr>
        <p:spPr>
          <a:xfrm>
            <a:off x="393700" y="1138300"/>
            <a:ext cx="11404599" cy="15994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6" name="Footer Placeholder 6">
            <a:extLst>
              <a:ext uri="{FF2B5EF4-FFF2-40B4-BE49-F238E27FC236}">
                <a16:creationId xmlns:a16="http://schemas.microsoft.com/office/drawing/2014/main" id="{900EC5BE-2B4D-939D-B2BC-321F895D02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616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C212E-7E50-75A6-1CA5-A5F54F2EB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9A8DA10-BC74-F432-B483-CF813D4319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700" y="2579914"/>
            <a:ext cx="9448800" cy="3624272"/>
          </a:xfrm>
        </p:spPr>
        <p:txBody>
          <a:bodyPr>
            <a:noAutofit/>
          </a:bodyPr>
          <a:lstStyle/>
          <a:p>
            <a:r>
              <a:rPr lang="en-US" sz="7200" dirty="0"/>
              <a:t>Presentation </a:t>
            </a:r>
            <a:br>
              <a:rPr lang="en-US" sz="7200" dirty="0"/>
            </a:br>
            <a:r>
              <a:rPr lang="en-US" sz="7200" dirty="0"/>
              <a:t>headline goes here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47DF5305-453D-AB88-8DE6-9846FEB1B651}"/>
              </a:ext>
            </a:extLst>
          </p:cNvPr>
          <p:cNvSpPr txBox="1">
            <a:spLocks/>
          </p:cNvSpPr>
          <p:nvPr/>
        </p:nvSpPr>
        <p:spPr>
          <a:xfrm>
            <a:off x="393699" y="392241"/>
            <a:ext cx="6157826" cy="6491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Supertitle</a:t>
            </a:r>
          </a:p>
        </p:txBody>
      </p:sp>
      <p:sp>
        <p:nvSpPr>
          <p:cNvPr id="8" name="Subtitle 4">
            <a:extLst>
              <a:ext uri="{FF2B5EF4-FFF2-40B4-BE49-F238E27FC236}">
                <a16:creationId xmlns:a16="http://schemas.microsoft.com/office/drawing/2014/main" id="{4AE41470-6E36-D08D-AC35-CBDFACEF3DBC}"/>
              </a:ext>
            </a:extLst>
          </p:cNvPr>
          <p:cNvSpPr txBox="1">
            <a:spLocks/>
          </p:cNvSpPr>
          <p:nvPr/>
        </p:nvSpPr>
        <p:spPr>
          <a:xfrm>
            <a:off x="7886700" y="392241"/>
            <a:ext cx="3911600" cy="6491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800" dirty="0"/>
              <a:t>Supertitle</a:t>
            </a:r>
          </a:p>
        </p:txBody>
      </p:sp>
    </p:spTree>
    <p:extLst>
      <p:ext uri="{BB962C8B-B14F-4D97-AF65-F5344CB8AC3E}">
        <p14:creationId xmlns:p14="http://schemas.microsoft.com/office/powerpoint/2010/main" val="35077371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0CA52547-020D-99FE-7808-E009E93F5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55C29-3D04-D88C-395C-E6000B5894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F29587C6-818E-614C-4E8F-CD264BB5DD4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20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E3FE1DBC-074A-B31C-7363-7F3B844437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Chart with three cards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0871A73-A37A-1E7C-6089-9D4D7E091093}"/>
              </a:ext>
            </a:extLst>
          </p:cNvPr>
          <p:cNvSpPr/>
          <p:nvPr/>
        </p:nvSpPr>
        <p:spPr>
          <a:xfrm>
            <a:off x="6264412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1C7B8C8B-F20A-31B8-CB9E-D406AEA7CEF5}"/>
              </a:ext>
            </a:extLst>
          </p:cNvPr>
          <p:cNvSpPr txBox="1">
            <a:spLocks/>
          </p:cNvSpPr>
          <p:nvPr/>
        </p:nvSpPr>
        <p:spPr>
          <a:xfrm>
            <a:off x="6561647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06E7539-B6D2-84FE-7719-21D73815654C}"/>
              </a:ext>
            </a:extLst>
          </p:cNvPr>
          <p:cNvSpPr/>
          <p:nvPr/>
        </p:nvSpPr>
        <p:spPr>
          <a:xfrm>
            <a:off x="6264413" y="393700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B50BFF6E-013F-2CA5-21F9-98283DFCB4AE}"/>
              </a:ext>
            </a:extLst>
          </p:cNvPr>
          <p:cNvSpPr txBox="1">
            <a:spLocks/>
          </p:cNvSpPr>
          <p:nvPr/>
        </p:nvSpPr>
        <p:spPr>
          <a:xfrm>
            <a:off x="6561648" y="688632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4E18E5B-6405-1268-D0C6-02B9E1F83EA8}"/>
              </a:ext>
            </a:extLst>
          </p:cNvPr>
          <p:cNvSpPr/>
          <p:nvPr/>
        </p:nvSpPr>
        <p:spPr>
          <a:xfrm>
            <a:off x="6264412" y="438153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CF7239E1-4EF6-5723-3651-1149031AE671}"/>
              </a:ext>
            </a:extLst>
          </p:cNvPr>
          <p:cNvSpPr txBox="1">
            <a:spLocks/>
          </p:cNvSpPr>
          <p:nvPr/>
        </p:nvSpPr>
        <p:spPr>
          <a:xfrm>
            <a:off x="6561647" y="467646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92A243F-0816-2E7E-47DA-72090C0748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309529"/>
              </p:ext>
            </p:extLst>
          </p:nvPr>
        </p:nvGraphicFramePr>
        <p:xfrm>
          <a:off x="408690" y="1054100"/>
          <a:ext cx="5124182" cy="5452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5975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95CA6-088A-146D-5405-5BC96F41E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2F118-C6BB-3BC4-35D2-F1406F3537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D601CC-90EA-4B7E-D56D-42EF2FCCAB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8574A810-7A8E-054F-9F6B-09E9C694ECF9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AEA3A7D-DBCA-D3E4-FBE6-7DFA3D3F5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Line chart with two stat callout cards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AD9F0FEC-2745-EA90-4350-ECA0139679CC}"/>
              </a:ext>
            </a:extLst>
          </p:cNvPr>
          <p:cNvSpPr/>
          <p:nvPr/>
        </p:nvSpPr>
        <p:spPr>
          <a:xfrm>
            <a:off x="6271986" y="3360085"/>
            <a:ext cx="2581975" cy="2656541"/>
          </a:xfrm>
          <a:prstGeom prst="roundRect">
            <a:avLst>
              <a:gd name="adj" fmla="val 608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9F2C50E3-28B0-6CBB-D0C2-A884FA6A0F1E}"/>
              </a:ext>
            </a:extLst>
          </p:cNvPr>
          <p:cNvSpPr txBox="1">
            <a:spLocks/>
          </p:cNvSpPr>
          <p:nvPr/>
        </p:nvSpPr>
        <p:spPr>
          <a:xfrm>
            <a:off x="6509338" y="3579974"/>
            <a:ext cx="2133315" cy="115581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9" name="Content Placeholder 15">
            <a:extLst>
              <a:ext uri="{FF2B5EF4-FFF2-40B4-BE49-F238E27FC236}">
                <a16:creationId xmlns:a16="http://schemas.microsoft.com/office/drawing/2014/main" id="{57309BA0-73E7-AB92-9FFA-3CB6E7D29885}"/>
              </a:ext>
            </a:extLst>
          </p:cNvPr>
          <p:cNvSpPr txBox="1">
            <a:spLocks/>
          </p:cNvSpPr>
          <p:nvPr/>
        </p:nvSpPr>
        <p:spPr>
          <a:xfrm>
            <a:off x="6575956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5BFE1F75-4AAC-629D-4488-BAAF31013984}"/>
              </a:ext>
            </a:extLst>
          </p:cNvPr>
          <p:cNvSpPr/>
          <p:nvPr/>
        </p:nvSpPr>
        <p:spPr>
          <a:xfrm>
            <a:off x="9224191" y="3360085"/>
            <a:ext cx="2581975" cy="2656541"/>
          </a:xfrm>
          <a:prstGeom prst="roundRect">
            <a:avLst>
              <a:gd name="adj" fmla="val 49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EDD16FA6-BF88-7DA4-7782-F905386C7429}"/>
              </a:ext>
            </a:extLst>
          </p:cNvPr>
          <p:cNvSpPr txBox="1">
            <a:spLocks/>
          </p:cNvSpPr>
          <p:nvPr/>
        </p:nvSpPr>
        <p:spPr>
          <a:xfrm>
            <a:off x="9461543" y="3579974"/>
            <a:ext cx="2133315" cy="115581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2" name="Content Placeholder 15">
            <a:extLst>
              <a:ext uri="{FF2B5EF4-FFF2-40B4-BE49-F238E27FC236}">
                <a16:creationId xmlns:a16="http://schemas.microsoft.com/office/drawing/2014/main" id="{6E0E4F2E-E5BA-848F-0BB2-B4A15FA331A8}"/>
              </a:ext>
            </a:extLst>
          </p:cNvPr>
          <p:cNvSpPr txBox="1">
            <a:spLocks/>
          </p:cNvSpPr>
          <p:nvPr/>
        </p:nvSpPr>
        <p:spPr>
          <a:xfrm>
            <a:off x="9528161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D1B313AA-3A24-CBDF-D666-09D42298B0B5}"/>
              </a:ext>
            </a:extLst>
          </p:cNvPr>
          <p:cNvSpPr txBox="1">
            <a:spLocks/>
          </p:cNvSpPr>
          <p:nvPr/>
        </p:nvSpPr>
        <p:spPr>
          <a:xfrm>
            <a:off x="6261100" y="1955554"/>
            <a:ext cx="5539873" cy="990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A9CEB8C-F9CB-AABE-9537-F5DACE6E0F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186977"/>
              </p:ext>
            </p:extLst>
          </p:nvPr>
        </p:nvGraphicFramePr>
        <p:xfrm>
          <a:off x="385834" y="1254715"/>
          <a:ext cx="5534180" cy="5024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68091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C63CE-3C36-388B-61B8-F60118207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6E641B5-9209-3FE0-FF9F-6D9DEC997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4472" y="6037263"/>
            <a:ext cx="3568700" cy="2413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4B3D1A-6BB0-A1C9-2A5D-E2CB5C0C28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8574A810-7A8E-054F-9F6B-09E9C694ECF9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6E542D1-756D-7A52-4319-E7068676C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Column chart with text and two stat callouts</a:t>
            </a:r>
          </a:p>
        </p:txBody>
      </p: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23EBE22F-0E57-50F2-2730-87B6AA220C40}"/>
              </a:ext>
            </a:extLst>
          </p:cNvPr>
          <p:cNvSpPr txBox="1">
            <a:spLocks/>
          </p:cNvSpPr>
          <p:nvPr/>
        </p:nvSpPr>
        <p:spPr>
          <a:xfrm>
            <a:off x="6366176" y="4072340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9" name="Content Placeholder 15">
            <a:extLst>
              <a:ext uri="{FF2B5EF4-FFF2-40B4-BE49-F238E27FC236}">
                <a16:creationId xmlns:a16="http://schemas.microsoft.com/office/drawing/2014/main" id="{321A36F2-8209-5AA9-0D95-01C3D5856CA8}"/>
              </a:ext>
            </a:extLst>
          </p:cNvPr>
          <p:cNvSpPr txBox="1">
            <a:spLocks/>
          </p:cNvSpPr>
          <p:nvPr/>
        </p:nvSpPr>
        <p:spPr>
          <a:xfrm>
            <a:off x="6432794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D26AD9AD-13F4-E1DA-D400-C93C8877BBBD}"/>
              </a:ext>
            </a:extLst>
          </p:cNvPr>
          <p:cNvSpPr txBox="1">
            <a:spLocks/>
          </p:cNvSpPr>
          <p:nvPr/>
        </p:nvSpPr>
        <p:spPr>
          <a:xfrm>
            <a:off x="9318381" y="4072340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2" name="Content Placeholder 15">
            <a:extLst>
              <a:ext uri="{FF2B5EF4-FFF2-40B4-BE49-F238E27FC236}">
                <a16:creationId xmlns:a16="http://schemas.microsoft.com/office/drawing/2014/main" id="{D80012E4-4A17-58AB-7C13-D2FE52FDDB3B}"/>
              </a:ext>
            </a:extLst>
          </p:cNvPr>
          <p:cNvSpPr txBox="1">
            <a:spLocks/>
          </p:cNvSpPr>
          <p:nvPr/>
        </p:nvSpPr>
        <p:spPr>
          <a:xfrm>
            <a:off x="9384999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9E294EF-928B-660C-B2B3-E78F4ECC5452}"/>
              </a:ext>
            </a:extLst>
          </p:cNvPr>
          <p:cNvSpPr/>
          <p:nvPr/>
        </p:nvSpPr>
        <p:spPr>
          <a:xfrm>
            <a:off x="393700" y="1041400"/>
            <a:ext cx="5526315" cy="5435072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BE261F0F-2359-53ED-9F86-805EC1A3492D}"/>
              </a:ext>
            </a:extLst>
          </p:cNvPr>
          <p:cNvSpPr txBox="1">
            <a:spLocks/>
          </p:cNvSpPr>
          <p:nvPr/>
        </p:nvSpPr>
        <p:spPr>
          <a:xfrm>
            <a:off x="6432794" y="1709230"/>
            <a:ext cx="5331640" cy="161406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7DEBBA9-38C0-637D-AE8E-83E87C8893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3946992"/>
              </p:ext>
            </p:extLst>
          </p:nvPr>
        </p:nvGraphicFramePr>
        <p:xfrm>
          <a:off x="634472" y="1322449"/>
          <a:ext cx="5029728" cy="4784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6433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BFFD6-6B87-EAB1-D0FF-162A0B207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38F830-7B9C-051B-DC12-9F0215005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6D1D8A-CA3D-A434-0754-9F35315A7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8574A810-7A8E-054F-9F6B-09E9C694ECF9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C5976F4-A9B2-F2E7-4978-328D7E79F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Three column pricing layout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D69EA21-5FE9-B469-0E69-244150409D7E}"/>
              </a:ext>
            </a:extLst>
          </p:cNvPr>
          <p:cNvSpPr/>
          <p:nvPr/>
        </p:nvSpPr>
        <p:spPr>
          <a:xfrm>
            <a:off x="393700" y="2032000"/>
            <a:ext cx="3568700" cy="39624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5CF19569-DF26-117A-C6D2-24D6F235C247}"/>
              </a:ext>
            </a:extLst>
          </p:cNvPr>
          <p:cNvSpPr txBox="1">
            <a:spLocks/>
          </p:cNvSpPr>
          <p:nvPr/>
        </p:nvSpPr>
        <p:spPr>
          <a:xfrm>
            <a:off x="643731" y="4784271"/>
            <a:ext cx="3068638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Starting from</a:t>
            </a:r>
            <a:endParaRPr lang="en-US" sz="1400" dirty="0"/>
          </a:p>
        </p:txBody>
      </p:sp>
      <p:sp>
        <p:nvSpPr>
          <p:cNvPr id="16" name="Content Placeholder 8">
            <a:extLst>
              <a:ext uri="{FF2B5EF4-FFF2-40B4-BE49-F238E27FC236}">
                <a16:creationId xmlns:a16="http://schemas.microsoft.com/office/drawing/2014/main" id="{E85BCA0B-F11A-3F91-BFDC-60A710EB42E7}"/>
              </a:ext>
            </a:extLst>
          </p:cNvPr>
          <p:cNvSpPr txBox="1">
            <a:spLocks/>
          </p:cNvSpPr>
          <p:nvPr/>
        </p:nvSpPr>
        <p:spPr>
          <a:xfrm>
            <a:off x="643731" y="5282152"/>
            <a:ext cx="1705769" cy="4818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$234</a:t>
            </a:r>
            <a:endParaRPr lang="en-US"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04A72865-CE67-0213-93F1-FBB87D272977}"/>
              </a:ext>
            </a:extLst>
          </p:cNvPr>
          <p:cNvSpPr txBox="1">
            <a:spLocks/>
          </p:cNvSpPr>
          <p:nvPr/>
        </p:nvSpPr>
        <p:spPr>
          <a:xfrm>
            <a:off x="2349500" y="5424772"/>
            <a:ext cx="1362869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/ per month</a:t>
            </a:r>
            <a:endParaRPr lang="en-US" sz="14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DD86BB9-45D0-ABBC-5C82-E689FEF8EEE2}"/>
              </a:ext>
            </a:extLst>
          </p:cNvPr>
          <p:cNvCxnSpPr/>
          <p:nvPr/>
        </p:nvCxnSpPr>
        <p:spPr>
          <a:xfrm>
            <a:off x="660060" y="5071312"/>
            <a:ext cx="306977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DF5D157-47FC-7EDC-1523-10F26CA23894}"/>
              </a:ext>
            </a:extLst>
          </p:cNvPr>
          <p:cNvSpPr/>
          <p:nvPr/>
        </p:nvSpPr>
        <p:spPr>
          <a:xfrm>
            <a:off x="4305300" y="2032000"/>
            <a:ext cx="3568700" cy="39624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6989FC58-6651-988F-2173-E553A2622332}"/>
              </a:ext>
            </a:extLst>
          </p:cNvPr>
          <p:cNvSpPr txBox="1">
            <a:spLocks/>
          </p:cNvSpPr>
          <p:nvPr/>
        </p:nvSpPr>
        <p:spPr>
          <a:xfrm>
            <a:off x="4555331" y="2316048"/>
            <a:ext cx="3068638" cy="20400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210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</a:t>
            </a:r>
            <a:endParaRPr lang="en-US" sz="1600" dirty="0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3E66672F-F530-8131-AE17-7D8B0C4598C8}"/>
              </a:ext>
            </a:extLst>
          </p:cNvPr>
          <p:cNvSpPr txBox="1">
            <a:spLocks/>
          </p:cNvSpPr>
          <p:nvPr/>
        </p:nvSpPr>
        <p:spPr>
          <a:xfrm>
            <a:off x="4555331" y="4784271"/>
            <a:ext cx="3068638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Starting from</a:t>
            </a:r>
            <a:endParaRPr lang="en-US" sz="1400" dirty="0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E695EE02-BC3C-19F6-65E7-0966804A6EE9}"/>
              </a:ext>
            </a:extLst>
          </p:cNvPr>
          <p:cNvSpPr txBox="1">
            <a:spLocks/>
          </p:cNvSpPr>
          <p:nvPr/>
        </p:nvSpPr>
        <p:spPr>
          <a:xfrm>
            <a:off x="4555331" y="5282152"/>
            <a:ext cx="1705769" cy="4818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$234</a:t>
            </a:r>
            <a:endParaRPr lang="en-US" dirty="0"/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932C659A-53B8-CC59-46D1-4E699E1956E1}"/>
              </a:ext>
            </a:extLst>
          </p:cNvPr>
          <p:cNvSpPr txBox="1">
            <a:spLocks/>
          </p:cNvSpPr>
          <p:nvPr/>
        </p:nvSpPr>
        <p:spPr>
          <a:xfrm>
            <a:off x="6261100" y="5424772"/>
            <a:ext cx="1362869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/ per month</a:t>
            </a:r>
            <a:endParaRPr lang="en-US" sz="1400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580DC37-20EA-B65A-B4F4-BC489B1C8C39}"/>
              </a:ext>
            </a:extLst>
          </p:cNvPr>
          <p:cNvCxnSpPr/>
          <p:nvPr/>
        </p:nvCxnSpPr>
        <p:spPr>
          <a:xfrm>
            <a:off x="4571660" y="5071312"/>
            <a:ext cx="306977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430AB07-EA64-D93C-CF24-3EDCC4BEB57A}"/>
              </a:ext>
            </a:extLst>
          </p:cNvPr>
          <p:cNvSpPr/>
          <p:nvPr/>
        </p:nvSpPr>
        <p:spPr>
          <a:xfrm>
            <a:off x="8216900" y="2032000"/>
            <a:ext cx="3568700" cy="396240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6D411AC2-1983-F431-63FB-933A18032744}"/>
              </a:ext>
            </a:extLst>
          </p:cNvPr>
          <p:cNvSpPr txBox="1">
            <a:spLocks/>
          </p:cNvSpPr>
          <p:nvPr/>
        </p:nvSpPr>
        <p:spPr>
          <a:xfrm>
            <a:off x="8466931" y="2316048"/>
            <a:ext cx="3068638" cy="20400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210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</a:t>
            </a:r>
            <a:endParaRPr lang="en-US" sz="1600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334A3E4-1071-DA4F-DDF0-F8AB2F67CD18}"/>
              </a:ext>
            </a:extLst>
          </p:cNvPr>
          <p:cNvSpPr txBox="1">
            <a:spLocks/>
          </p:cNvSpPr>
          <p:nvPr/>
        </p:nvSpPr>
        <p:spPr>
          <a:xfrm>
            <a:off x="8466931" y="4784271"/>
            <a:ext cx="3068638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Starting from</a:t>
            </a:r>
            <a:endParaRPr lang="en-US" sz="1400" dirty="0"/>
          </a:p>
        </p:txBody>
      </p:sp>
      <p:sp>
        <p:nvSpPr>
          <p:cNvPr id="20" name="Content Placeholder 8">
            <a:extLst>
              <a:ext uri="{FF2B5EF4-FFF2-40B4-BE49-F238E27FC236}">
                <a16:creationId xmlns:a16="http://schemas.microsoft.com/office/drawing/2014/main" id="{AAC48D9A-ED1F-3DF8-29B1-38FC259FEB4D}"/>
              </a:ext>
            </a:extLst>
          </p:cNvPr>
          <p:cNvSpPr txBox="1">
            <a:spLocks/>
          </p:cNvSpPr>
          <p:nvPr/>
        </p:nvSpPr>
        <p:spPr>
          <a:xfrm>
            <a:off x="8466931" y="5282152"/>
            <a:ext cx="1705769" cy="4818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$234</a:t>
            </a:r>
            <a:endParaRPr lang="en-US" dirty="0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8D7AA20E-1806-08EF-DC79-F624261548F4}"/>
              </a:ext>
            </a:extLst>
          </p:cNvPr>
          <p:cNvSpPr txBox="1">
            <a:spLocks/>
          </p:cNvSpPr>
          <p:nvPr/>
        </p:nvSpPr>
        <p:spPr>
          <a:xfrm>
            <a:off x="10172700" y="5424772"/>
            <a:ext cx="1362869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/ per month</a:t>
            </a:r>
            <a:endParaRPr lang="en-US" sz="1400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61ED2B9-52C4-916F-67CA-2E9D4A40E6EC}"/>
              </a:ext>
            </a:extLst>
          </p:cNvPr>
          <p:cNvCxnSpPr/>
          <p:nvPr/>
        </p:nvCxnSpPr>
        <p:spPr>
          <a:xfrm>
            <a:off x="8483260" y="5071312"/>
            <a:ext cx="306977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41939D6-9D6D-42BA-25A5-C8039DC2C62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42144" y="2316163"/>
            <a:ext cx="3070225" cy="2039937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753604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CFE5198B-4DE9-7211-B26D-C7E4AA289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06ADB7A-E0CB-A418-3590-620B0C5F17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9EE8A1CA-4617-FF10-E8D0-B582B7F48A8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24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68499D35-F61B-DF1C-10A6-EA04E8D0066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Gantt chart over time</a:t>
            </a:r>
          </a:p>
        </p:txBody>
      </p:sp>
      <p:graphicFrame>
        <p:nvGraphicFramePr>
          <p:cNvPr id="4" name="Google Shape;953;p80">
            <a:extLst>
              <a:ext uri="{FF2B5EF4-FFF2-40B4-BE49-F238E27FC236}">
                <a16:creationId xmlns:a16="http://schemas.microsoft.com/office/drawing/2014/main" id="{132CDF09-C451-CA62-761F-2751020638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1330595"/>
              </p:ext>
            </p:extLst>
          </p:nvPr>
        </p:nvGraphicFramePr>
        <p:xfrm>
          <a:off x="393699" y="1379875"/>
          <a:ext cx="11404600" cy="46145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14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Google Shape;955;p80">
            <a:extLst>
              <a:ext uri="{FF2B5EF4-FFF2-40B4-BE49-F238E27FC236}">
                <a16:creationId xmlns:a16="http://schemas.microsoft.com/office/drawing/2014/main" id="{EA32D89C-6778-2FE2-6D40-ABA6EAAD7EC1}"/>
              </a:ext>
            </a:extLst>
          </p:cNvPr>
          <p:cNvSpPr/>
          <p:nvPr/>
        </p:nvSpPr>
        <p:spPr>
          <a:xfrm>
            <a:off x="4721718" y="4107740"/>
            <a:ext cx="4562665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6" name="Google Shape;957;p80">
            <a:extLst>
              <a:ext uri="{FF2B5EF4-FFF2-40B4-BE49-F238E27FC236}">
                <a16:creationId xmlns:a16="http://schemas.microsoft.com/office/drawing/2014/main" id="{D5359B3A-662D-9283-F7D8-9D5DCD655B5B}"/>
              </a:ext>
            </a:extLst>
          </p:cNvPr>
          <p:cNvSpPr/>
          <p:nvPr/>
        </p:nvSpPr>
        <p:spPr>
          <a:xfrm>
            <a:off x="584093" y="5478390"/>
            <a:ext cx="11026708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  <a:endParaRPr sz="15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" name="Google Shape;960;p80">
            <a:extLst>
              <a:ext uri="{FF2B5EF4-FFF2-40B4-BE49-F238E27FC236}">
                <a16:creationId xmlns:a16="http://schemas.microsoft.com/office/drawing/2014/main" id="{2293B6C0-CD6E-C9F0-68F7-73F7B726A1EF}"/>
              </a:ext>
            </a:extLst>
          </p:cNvPr>
          <p:cNvSpPr/>
          <p:nvPr/>
        </p:nvSpPr>
        <p:spPr>
          <a:xfrm>
            <a:off x="7522794" y="4754965"/>
            <a:ext cx="4088008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8" name="Google Shape;963;p80">
            <a:extLst>
              <a:ext uri="{FF2B5EF4-FFF2-40B4-BE49-F238E27FC236}">
                <a16:creationId xmlns:a16="http://schemas.microsoft.com/office/drawing/2014/main" id="{0F4F3439-EC29-4518-4A3E-7436F8578035}"/>
              </a:ext>
            </a:extLst>
          </p:cNvPr>
          <p:cNvSpPr/>
          <p:nvPr/>
        </p:nvSpPr>
        <p:spPr>
          <a:xfrm>
            <a:off x="2819968" y="3403140"/>
            <a:ext cx="8790833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9" name="Google Shape;966;p80">
            <a:extLst>
              <a:ext uri="{FF2B5EF4-FFF2-40B4-BE49-F238E27FC236}">
                <a16:creationId xmlns:a16="http://schemas.microsoft.com/office/drawing/2014/main" id="{1D07E5FD-0BEC-93D6-2CF5-BC908A51553C}"/>
              </a:ext>
            </a:extLst>
          </p:cNvPr>
          <p:cNvSpPr/>
          <p:nvPr/>
        </p:nvSpPr>
        <p:spPr>
          <a:xfrm>
            <a:off x="2819968" y="2698515"/>
            <a:ext cx="6408538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10" name="Google Shape;969;p80">
            <a:extLst>
              <a:ext uri="{FF2B5EF4-FFF2-40B4-BE49-F238E27FC236}">
                <a16:creationId xmlns:a16="http://schemas.microsoft.com/office/drawing/2014/main" id="{0AB147C5-D3F9-0847-C2A5-2A90154B1A3C}"/>
              </a:ext>
            </a:extLst>
          </p:cNvPr>
          <p:cNvSpPr/>
          <p:nvPr/>
        </p:nvSpPr>
        <p:spPr>
          <a:xfrm>
            <a:off x="507893" y="1975090"/>
            <a:ext cx="4185180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  <a:endParaRPr sz="15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35171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A891DA23-D923-EE7D-D1DE-8119C3EBE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AD97F9EA-012C-21EB-B59E-E7F4EA1900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10AF45DF-4338-2F83-4089-BDD95813165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25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E4D2BBD2-B9DC-C05C-151C-46086B5BA5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Calendar grid with milestones</a:t>
            </a:r>
          </a:p>
        </p:txBody>
      </p:sp>
      <p:graphicFrame>
        <p:nvGraphicFramePr>
          <p:cNvPr id="4" name="Google Shape;953;p80">
            <a:extLst>
              <a:ext uri="{FF2B5EF4-FFF2-40B4-BE49-F238E27FC236}">
                <a16:creationId xmlns:a16="http://schemas.microsoft.com/office/drawing/2014/main" id="{31525A4F-58C1-A236-C046-EB5D76BF75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068456"/>
              </p:ext>
            </p:extLst>
          </p:nvPr>
        </p:nvGraphicFramePr>
        <p:xfrm>
          <a:off x="393700" y="822085"/>
          <a:ext cx="11404600" cy="535011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80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1786964422"/>
                    </a:ext>
                  </a:extLst>
                </a:gridCol>
              </a:tblGrid>
              <a:tr h="44996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Monday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Tuesday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Wednesday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Thursday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Friday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348795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270079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95396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106221"/>
                  </a:ext>
                </a:extLst>
              </a:tr>
            </a:tbl>
          </a:graphicData>
        </a:graphic>
      </p:graphicFrame>
      <p:sp>
        <p:nvSpPr>
          <p:cNvPr id="2" name="Google Shape;969;p80">
            <a:extLst>
              <a:ext uri="{FF2B5EF4-FFF2-40B4-BE49-F238E27FC236}">
                <a16:creationId xmlns:a16="http://schemas.microsoft.com/office/drawing/2014/main" id="{A122CFB3-561F-F57A-0D76-5F64F78E6566}"/>
              </a:ext>
            </a:extLst>
          </p:cNvPr>
          <p:cNvSpPr/>
          <p:nvPr/>
        </p:nvSpPr>
        <p:spPr>
          <a:xfrm>
            <a:off x="535946" y="1633394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2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5" name="Google Shape;969;p80">
            <a:extLst>
              <a:ext uri="{FF2B5EF4-FFF2-40B4-BE49-F238E27FC236}">
                <a16:creationId xmlns:a16="http://schemas.microsoft.com/office/drawing/2014/main" id="{C931B0DD-E0CC-3A4D-1652-DEF41244CC5E}"/>
              </a:ext>
            </a:extLst>
          </p:cNvPr>
          <p:cNvSpPr/>
          <p:nvPr/>
        </p:nvSpPr>
        <p:spPr>
          <a:xfrm>
            <a:off x="535946" y="2039794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2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6" name="Google Shape;969;p80">
            <a:extLst>
              <a:ext uri="{FF2B5EF4-FFF2-40B4-BE49-F238E27FC236}">
                <a16:creationId xmlns:a16="http://schemas.microsoft.com/office/drawing/2014/main" id="{55193150-005D-DDAC-ACAE-A50653E1B6CE}"/>
              </a:ext>
            </a:extLst>
          </p:cNvPr>
          <p:cNvSpPr/>
          <p:nvPr/>
        </p:nvSpPr>
        <p:spPr>
          <a:xfrm>
            <a:off x="5095246" y="1788470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2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" sz="1100" dirty="0">
                <a:latin typeface="Helvetica Neue"/>
                <a:ea typeface="Helvetica Neue"/>
                <a:cs typeface="Helvetica Neue"/>
                <a:sym typeface="Helvetica Neue"/>
              </a:rPr>
              <a:t>Milestone</a:t>
            </a:r>
            <a:endParaRPr sz="11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Google Shape;969;p80">
            <a:extLst>
              <a:ext uri="{FF2B5EF4-FFF2-40B4-BE49-F238E27FC236}">
                <a16:creationId xmlns:a16="http://schemas.microsoft.com/office/drawing/2014/main" id="{E6450C44-6EBB-C6EE-22ED-5AD1B7978C9A}"/>
              </a:ext>
            </a:extLst>
          </p:cNvPr>
          <p:cNvSpPr/>
          <p:nvPr/>
        </p:nvSpPr>
        <p:spPr>
          <a:xfrm>
            <a:off x="535946" y="4257498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2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0" name="Google Shape;969;p80">
            <a:extLst>
              <a:ext uri="{FF2B5EF4-FFF2-40B4-BE49-F238E27FC236}">
                <a16:creationId xmlns:a16="http://schemas.microsoft.com/office/drawing/2014/main" id="{514ABA49-AA4D-75E4-06B4-7B2D65B6A93C}"/>
              </a:ext>
            </a:extLst>
          </p:cNvPr>
          <p:cNvSpPr/>
          <p:nvPr/>
        </p:nvSpPr>
        <p:spPr>
          <a:xfrm>
            <a:off x="7368546" y="4257498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2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4" name="Google Shape;969;p80">
            <a:extLst>
              <a:ext uri="{FF2B5EF4-FFF2-40B4-BE49-F238E27FC236}">
                <a16:creationId xmlns:a16="http://schemas.microsoft.com/office/drawing/2014/main" id="{0A803CC6-DD7B-E7CD-2227-ACC292A5C399}"/>
              </a:ext>
            </a:extLst>
          </p:cNvPr>
          <p:cNvSpPr/>
          <p:nvPr/>
        </p:nvSpPr>
        <p:spPr>
          <a:xfrm>
            <a:off x="2821946" y="5458770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2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</p:spTree>
    <p:extLst>
      <p:ext uri="{BB962C8B-B14F-4D97-AF65-F5344CB8AC3E}">
        <p14:creationId xmlns:p14="http://schemas.microsoft.com/office/powerpoint/2010/main" val="4291209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51127-478D-87B2-23E5-8300D6F0C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79AC8B6-148F-970D-D8DE-AD2E0AB19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700" y="1738755"/>
            <a:ext cx="9448800" cy="2491490"/>
          </a:xfrm>
        </p:spPr>
        <p:txBody>
          <a:bodyPr>
            <a:noAutofit/>
          </a:bodyPr>
          <a:lstStyle/>
          <a:p>
            <a:r>
              <a:rPr lang="en-US" sz="7200" dirty="0"/>
              <a:t>Thank you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8E1F2E1-786A-48AE-5E52-0072282842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00" y="4973320"/>
            <a:ext cx="3568700" cy="1080246"/>
          </a:xfrm>
        </p:spPr>
        <p:txBody>
          <a:bodyPr>
            <a:noAutofit/>
          </a:bodyPr>
          <a:lstStyle/>
          <a:p>
            <a:r>
              <a:rPr lang="en-US" sz="2000" dirty="0"/>
              <a:t>Lorem ipsum details</a:t>
            </a:r>
          </a:p>
          <a:p>
            <a:r>
              <a:rPr lang="en-US" sz="2000" dirty="0"/>
              <a:t>Lorem ipsum details</a:t>
            </a:r>
          </a:p>
          <a:p>
            <a:r>
              <a:rPr lang="en-US" sz="2000" dirty="0"/>
              <a:t>Lorem ipsum details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A94AB779-D110-4562-575A-800C929A77DB}"/>
              </a:ext>
            </a:extLst>
          </p:cNvPr>
          <p:cNvSpPr txBox="1">
            <a:spLocks/>
          </p:cNvSpPr>
          <p:nvPr/>
        </p:nvSpPr>
        <p:spPr>
          <a:xfrm>
            <a:off x="393700" y="392241"/>
            <a:ext cx="1612900" cy="6491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Supertitle</a:t>
            </a:r>
          </a:p>
        </p:txBody>
      </p:sp>
    </p:spTree>
    <p:extLst>
      <p:ext uri="{BB962C8B-B14F-4D97-AF65-F5344CB8AC3E}">
        <p14:creationId xmlns:p14="http://schemas.microsoft.com/office/powerpoint/2010/main" val="3653678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BCF89-6B3E-13C3-5860-10A5B4F64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C4FC7-396D-BE8D-1F0E-C849A74CA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BD1300-E71C-732F-134B-B7EE0492A9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00000000-1234-1234-1234-123412341234}" type="slidenum">
              <a:rPr lang="en" smtClean="0"/>
              <a:pPr/>
              <a:t>3</a:t>
            </a:fld>
            <a:endParaRPr lang="e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59BB80-DF6A-0532-F91A-4A78B8E58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Today’s Agenda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8CD771-F7CC-8D28-8ED8-48ACE9DA4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329353"/>
              </p:ext>
            </p:extLst>
          </p:nvPr>
        </p:nvGraphicFramePr>
        <p:xfrm>
          <a:off x="393700" y="2080009"/>
          <a:ext cx="11404600" cy="3914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509">
                  <a:extLst>
                    <a:ext uri="{9D8B030D-6E8A-4147-A177-3AD203B41FA5}">
                      <a16:colId xmlns:a16="http://schemas.microsoft.com/office/drawing/2014/main" val="1631070132"/>
                    </a:ext>
                  </a:extLst>
                </a:gridCol>
                <a:gridCol w="10526091">
                  <a:extLst>
                    <a:ext uri="{9D8B030D-6E8A-4147-A177-3AD203B41FA5}">
                      <a16:colId xmlns:a16="http://schemas.microsoft.com/office/drawing/2014/main" val="1616312772"/>
                    </a:ext>
                  </a:extLst>
                </a:gridCol>
              </a:tblGrid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01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one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2842163"/>
                  </a:ext>
                </a:extLst>
              </a:tr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02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two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605887"/>
                  </a:ext>
                </a:extLst>
              </a:tr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03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three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902002"/>
                  </a:ext>
                </a:extLst>
              </a:tr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04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four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3852306"/>
                  </a:ext>
                </a:extLst>
              </a:tr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05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five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140170"/>
                  </a:ext>
                </a:extLst>
              </a:tr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06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six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914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877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955627D7-4531-FF60-E9C2-2F11A6392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C936F667-D10C-5292-AA3B-96BE2CAC84D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3700" y="1838848"/>
            <a:ext cx="5533190" cy="4155552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787D66-ADFA-FEAC-9070-B9C216CEFE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C5959EFF-52C4-5B31-3FCE-BFF3A75CF3C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 smtClean="0">
                <a:sym typeface="OpenAI Sans"/>
              </a:rPr>
              <a:pPr/>
              <a:t>4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469ED97F-6CDE-1EE8-6602-FE9CC4D732B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Two column layout</a:t>
            </a:r>
          </a:p>
        </p:txBody>
      </p:sp>
      <p:sp>
        <p:nvSpPr>
          <p:cNvPr id="2" name="Google Shape;534;p58">
            <a:extLst>
              <a:ext uri="{FF2B5EF4-FFF2-40B4-BE49-F238E27FC236}">
                <a16:creationId xmlns:a16="http://schemas.microsoft.com/office/drawing/2014/main" id="{A4A94F3C-B1B2-7289-7098-7C66C8A291D6}"/>
              </a:ext>
            </a:extLst>
          </p:cNvPr>
          <p:cNvSpPr txBox="1">
            <a:spLocks/>
          </p:cNvSpPr>
          <p:nvPr/>
        </p:nvSpPr>
        <p:spPr>
          <a:xfrm>
            <a:off x="6265111" y="2192694"/>
            <a:ext cx="5537200" cy="3801706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46221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20E7F48D-6160-4C7B-F1E4-6DA135607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EA4C82-C623-0196-4A95-876ADF5DEE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1BCBE750-7048-686D-1472-52C53362D6C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5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1B5D55CD-1C17-7CD8-F26A-2DD65B0676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Two column layout</a:t>
            </a:r>
          </a:p>
        </p:txBody>
      </p:sp>
      <p:sp>
        <p:nvSpPr>
          <p:cNvPr id="7" name="Google Shape;534;p58">
            <a:extLst>
              <a:ext uri="{FF2B5EF4-FFF2-40B4-BE49-F238E27FC236}">
                <a16:creationId xmlns:a16="http://schemas.microsoft.com/office/drawing/2014/main" id="{3A923FEE-B8D2-CD3A-ABBD-21770B40AA24}"/>
              </a:ext>
            </a:extLst>
          </p:cNvPr>
          <p:cNvSpPr txBox="1">
            <a:spLocks/>
          </p:cNvSpPr>
          <p:nvPr/>
        </p:nvSpPr>
        <p:spPr>
          <a:xfrm>
            <a:off x="393700" y="2031999"/>
            <a:ext cx="5537200" cy="3534787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EE8F343-A95F-2AAA-FE9E-A6C31E298DF7}"/>
              </a:ext>
            </a:extLst>
          </p:cNvPr>
          <p:cNvSpPr txBox="1">
            <a:spLocks/>
          </p:cNvSpPr>
          <p:nvPr/>
        </p:nvSpPr>
        <p:spPr>
          <a:xfrm>
            <a:off x="6256618" y="2031999"/>
            <a:ext cx="5537200" cy="35347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67182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7BF6385B-F2B3-709D-00BC-0FED7171D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525C3-6A65-3281-3715-AE2CF21E37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855F9338-C523-361B-6D81-B9AAD76BBB6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6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509200BE-15E5-FE37-6AFE-A51B10E1A9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Three column layout</a:t>
            </a:r>
          </a:p>
        </p:txBody>
      </p:sp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4D83715-924E-FD86-6E33-16B595E7DE7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93700" y="3365500"/>
            <a:ext cx="3568700" cy="26289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  <a:endParaRPr sz="1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sz="1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D4B6C8-289F-F081-BCAE-309463E70BA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229600" y="3365500"/>
            <a:ext cx="3568700" cy="262890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749CC-0D72-2ABA-CEDC-7DFC7D138B4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11650" y="3365500"/>
            <a:ext cx="3568700" cy="262890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456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6358A81F-0B58-C840-8E04-6BF3A410D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A02CCA-F21B-9365-60C4-CCFEB9244C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3B21B056-C0DC-9927-7975-E8A8720D325A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7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62D86C57-5A36-A9CA-FBAE-7FD6A93121B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Three column layout</a:t>
            </a:r>
          </a:p>
        </p:txBody>
      </p:sp>
      <p:sp>
        <p:nvSpPr>
          <p:cNvPr id="5" name="Google Shape;558;p61">
            <a:extLst>
              <a:ext uri="{FF2B5EF4-FFF2-40B4-BE49-F238E27FC236}">
                <a16:creationId xmlns:a16="http://schemas.microsoft.com/office/drawing/2014/main" id="{CF52371F-8816-97E4-7F6A-234DB3FEF95A}"/>
              </a:ext>
            </a:extLst>
          </p:cNvPr>
          <p:cNvSpPr txBox="1">
            <a:spLocks/>
          </p:cNvSpPr>
          <p:nvPr/>
        </p:nvSpPr>
        <p:spPr>
          <a:xfrm>
            <a:off x="393700" y="4013200"/>
            <a:ext cx="3568700" cy="19812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20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</a:t>
            </a:r>
            <a:endParaRPr lang="en-US" sz="20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6" name="Google Shape;559;p61">
            <a:extLst>
              <a:ext uri="{FF2B5EF4-FFF2-40B4-BE49-F238E27FC236}">
                <a16:creationId xmlns:a16="http://schemas.microsoft.com/office/drawing/2014/main" id="{B35EA25F-F28D-25C7-A5DF-16A7EADF8DBD}"/>
              </a:ext>
            </a:extLst>
          </p:cNvPr>
          <p:cNvSpPr txBox="1">
            <a:spLocks/>
          </p:cNvSpPr>
          <p:nvPr/>
        </p:nvSpPr>
        <p:spPr>
          <a:xfrm>
            <a:off x="4318000" y="4013200"/>
            <a:ext cx="3568700" cy="19812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20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 tempor ut massa elementum dapibus. Nam non ante quis enim fringilla tempus nec in lectus.</a:t>
            </a:r>
            <a:endParaRPr lang="en-US" sz="20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7" name="Google Shape;560;p61">
            <a:extLst>
              <a:ext uri="{FF2B5EF4-FFF2-40B4-BE49-F238E27FC236}">
                <a16:creationId xmlns:a16="http://schemas.microsoft.com/office/drawing/2014/main" id="{6E61CDC3-05E3-B689-0BCE-9014DDCB5EE8}"/>
              </a:ext>
            </a:extLst>
          </p:cNvPr>
          <p:cNvSpPr txBox="1">
            <a:spLocks/>
          </p:cNvSpPr>
          <p:nvPr/>
        </p:nvSpPr>
        <p:spPr>
          <a:xfrm>
            <a:off x="8232273" y="4013200"/>
            <a:ext cx="3568700" cy="19812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200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 tempor ut massa elementum dapibus. Nam non ante quis enim fringilla tempus nec in lectus.</a:t>
            </a:r>
            <a:endParaRPr lang="en-US" sz="2000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8" name="Google Shape;561;p61" descr="Keep or replace with another icon.">
            <a:extLst>
              <a:ext uri="{FF2B5EF4-FFF2-40B4-BE49-F238E27FC236}">
                <a16:creationId xmlns:a16="http://schemas.microsoft.com/office/drawing/2014/main" id="{2E9332F7-1AC8-A3A0-635E-D70D0C3E6A72}"/>
              </a:ext>
            </a:extLst>
          </p:cNvPr>
          <p:cNvSpPr/>
          <p:nvPr/>
        </p:nvSpPr>
        <p:spPr>
          <a:xfrm>
            <a:off x="4279904" y="3382303"/>
            <a:ext cx="315580" cy="353873"/>
          </a:xfrm>
          <a:custGeom>
            <a:avLst/>
            <a:gdLst/>
            <a:ahLst/>
            <a:cxnLst/>
            <a:rect l="l" t="t" r="r" b="b"/>
            <a:pathLst>
              <a:path w="20236" h="20115" extrusionOk="0">
                <a:moveTo>
                  <a:pt x="11303" y="2594"/>
                </a:moveTo>
                <a:lnTo>
                  <a:pt x="2175" y="11983"/>
                </a:lnTo>
                <a:lnTo>
                  <a:pt x="9033" y="11983"/>
                </a:lnTo>
                <a:cubicBezTo>
                  <a:pt x="9364" y="11983"/>
                  <a:pt x="9678" y="12118"/>
                  <a:pt x="9883" y="12348"/>
                </a:cubicBezTo>
                <a:cubicBezTo>
                  <a:pt x="10089" y="12579"/>
                  <a:pt x="10165" y="12880"/>
                  <a:pt x="10089" y="13166"/>
                </a:cubicBezTo>
                <a:lnTo>
                  <a:pt x="8933" y="17522"/>
                </a:lnTo>
                <a:lnTo>
                  <a:pt x="18061" y="8133"/>
                </a:lnTo>
                <a:lnTo>
                  <a:pt x="11203" y="8133"/>
                </a:lnTo>
                <a:cubicBezTo>
                  <a:pt x="10872" y="8133"/>
                  <a:pt x="10558" y="7999"/>
                  <a:pt x="10353" y="7768"/>
                </a:cubicBezTo>
                <a:cubicBezTo>
                  <a:pt x="10147" y="7537"/>
                  <a:pt x="10071" y="7236"/>
                  <a:pt x="10147" y="6950"/>
                </a:cubicBezTo>
                <a:lnTo>
                  <a:pt x="11303" y="2594"/>
                </a:lnTo>
                <a:close/>
                <a:moveTo>
                  <a:pt x="10382" y="593"/>
                </a:moveTo>
                <a:cubicBezTo>
                  <a:pt x="11679" y="-742"/>
                  <a:pt x="14125" y="363"/>
                  <a:pt x="13670" y="2078"/>
                </a:cubicBezTo>
                <a:lnTo>
                  <a:pt x="12574" y="6208"/>
                </a:lnTo>
                <a:lnTo>
                  <a:pt x="18061" y="6208"/>
                </a:lnTo>
                <a:cubicBezTo>
                  <a:pt x="19918" y="6208"/>
                  <a:pt x="20918" y="8142"/>
                  <a:pt x="19705" y="9390"/>
                </a:cubicBezTo>
                <a:lnTo>
                  <a:pt x="9854" y="19523"/>
                </a:lnTo>
                <a:cubicBezTo>
                  <a:pt x="8557" y="20858"/>
                  <a:pt x="6111" y="19753"/>
                  <a:pt x="6566" y="18038"/>
                </a:cubicBezTo>
                <a:lnTo>
                  <a:pt x="7662" y="13908"/>
                </a:lnTo>
                <a:lnTo>
                  <a:pt x="2175" y="13908"/>
                </a:lnTo>
                <a:cubicBezTo>
                  <a:pt x="318" y="13908"/>
                  <a:pt x="-682" y="11974"/>
                  <a:pt x="531" y="10726"/>
                </a:cubicBezTo>
                <a:lnTo>
                  <a:pt x="10382" y="59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algn="ctr">
              <a:buClr>
                <a:srgbClr val="FFFFFF"/>
              </a:buClr>
              <a:buSzPts val="4300"/>
            </a:pPr>
            <a:endParaRPr sz="4300" dirty="0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9" name="Google Shape;562;p61" descr="Keep or replace with another icon.">
            <a:extLst>
              <a:ext uri="{FF2B5EF4-FFF2-40B4-BE49-F238E27FC236}">
                <a16:creationId xmlns:a16="http://schemas.microsoft.com/office/drawing/2014/main" id="{1F6EAF7D-166C-52A8-35F4-18CE1043DC36}"/>
              </a:ext>
            </a:extLst>
          </p:cNvPr>
          <p:cNvSpPr/>
          <p:nvPr/>
        </p:nvSpPr>
        <p:spPr>
          <a:xfrm>
            <a:off x="401398" y="3378212"/>
            <a:ext cx="327078" cy="362074"/>
          </a:xfrm>
          <a:custGeom>
            <a:avLst/>
            <a:gdLst/>
            <a:ahLst/>
            <a:cxnLst/>
            <a:rect l="l" t="t" r="r" b="b"/>
            <a:pathLst>
              <a:path w="21600" h="21333" extrusionOk="0">
                <a:moveTo>
                  <a:pt x="11359" y="2130"/>
                </a:moveTo>
                <a:cubicBezTo>
                  <a:pt x="11014" y="1951"/>
                  <a:pt x="10588" y="1951"/>
                  <a:pt x="10241" y="2130"/>
                </a:cubicBezTo>
                <a:lnTo>
                  <a:pt x="3250" y="5732"/>
                </a:lnTo>
                <a:lnTo>
                  <a:pt x="10817" y="9530"/>
                </a:lnTo>
                <a:lnTo>
                  <a:pt x="18593" y="5856"/>
                </a:lnTo>
                <a:lnTo>
                  <a:pt x="11359" y="2130"/>
                </a:lnTo>
                <a:close/>
                <a:moveTo>
                  <a:pt x="19364" y="7749"/>
                </a:moveTo>
                <a:lnTo>
                  <a:pt x="11918" y="11267"/>
                </a:lnTo>
                <a:lnTo>
                  <a:pt x="11918" y="18916"/>
                </a:lnTo>
                <a:lnTo>
                  <a:pt x="18805" y="15367"/>
                </a:lnTo>
                <a:cubicBezTo>
                  <a:pt x="19152" y="15189"/>
                  <a:pt x="19364" y="14860"/>
                  <a:pt x="19364" y="14503"/>
                </a:cubicBezTo>
                <a:lnTo>
                  <a:pt x="19364" y="7749"/>
                </a:lnTo>
                <a:close/>
                <a:moveTo>
                  <a:pt x="9682" y="18916"/>
                </a:moveTo>
                <a:lnTo>
                  <a:pt x="9682" y="11250"/>
                </a:lnTo>
                <a:lnTo>
                  <a:pt x="2236" y="7513"/>
                </a:lnTo>
                <a:lnTo>
                  <a:pt x="2236" y="14503"/>
                </a:lnTo>
                <a:cubicBezTo>
                  <a:pt x="2236" y="14860"/>
                  <a:pt x="2448" y="15189"/>
                  <a:pt x="2795" y="15367"/>
                </a:cubicBezTo>
                <a:lnTo>
                  <a:pt x="9682" y="18916"/>
                </a:lnTo>
                <a:close/>
                <a:moveTo>
                  <a:pt x="9123" y="401"/>
                </a:moveTo>
                <a:cubicBezTo>
                  <a:pt x="10160" y="-133"/>
                  <a:pt x="11440" y="-133"/>
                  <a:pt x="12477" y="401"/>
                </a:cubicBezTo>
                <a:lnTo>
                  <a:pt x="19923" y="4238"/>
                </a:lnTo>
                <a:cubicBezTo>
                  <a:pt x="20962" y="4773"/>
                  <a:pt x="21600" y="5761"/>
                  <a:pt x="21600" y="6830"/>
                </a:cubicBezTo>
                <a:lnTo>
                  <a:pt x="21600" y="14503"/>
                </a:lnTo>
                <a:cubicBezTo>
                  <a:pt x="21600" y="15572"/>
                  <a:pt x="20962" y="16561"/>
                  <a:pt x="19923" y="17096"/>
                </a:cubicBezTo>
                <a:lnTo>
                  <a:pt x="12477" y="20932"/>
                </a:lnTo>
                <a:cubicBezTo>
                  <a:pt x="11440" y="21467"/>
                  <a:pt x="10160" y="21467"/>
                  <a:pt x="9123" y="20932"/>
                </a:cubicBezTo>
                <a:lnTo>
                  <a:pt x="1677" y="17096"/>
                </a:lnTo>
                <a:cubicBezTo>
                  <a:pt x="640" y="16561"/>
                  <a:pt x="0" y="15572"/>
                  <a:pt x="0" y="14503"/>
                </a:cubicBezTo>
                <a:lnTo>
                  <a:pt x="0" y="6830"/>
                </a:lnTo>
                <a:cubicBezTo>
                  <a:pt x="0" y="5761"/>
                  <a:pt x="640" y="4773"/>
                  <a:pt x="1677" y="4238"/>
                </a:cubicBezTo>
                <a:lnTo>
                  <a:pt x="9123" y="4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algn="ctr">
              <a:buClr>
                <a:srgbClr val="FFFFFF"/>
              </a:buClr>
              <a:buSzPts val="4300"/>
            </a:pPr>
            <a:endParaRPr sz="4300" dirty="0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10" name="Google Shape;563;p61" descr="Keep or replace with another icon.">
            <a:extLst>
              <a:ext uri="{FF2B5EF4-FFF2-40B4-BE49-F238E27FC236}">
                <a16:creationId xmlns:a16="http://schemas.microsoft.com/office/drawing/2014/main" id="{56E3A8EC-7B67-B778-5CC6-BC0282925006}"/>
              </a:ext>
            </a:extLst>
          </p:cNvPr>
          <p:cNvSpPr/>
          <p:nvPr/>
        </p:nvSpPr>
        <p:spPr>
          <a:xfrm>
            <a:off x="8231597" y="3406849"/>
            <a:ext cx="338580" cy="27091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6220" y="0"/>
                </a:moveTo>
                <a:lnTo>
                  <a:pt x="15380" y="0"/>
                </a:lnTo>
                <a:cubicBezTo>
                  <a:pt x="16250" y="0"/>
                  <a:pt x="16968" y="0"/>
                  <a:pt x="17552" y="59"/>
                </a:cubicBezTo>
                <a:cubicBezTo>
                  <a:pt x="18159" y="122"/>
                  <a:pt x="18717" y="255"/>
                  <a:pt x="19241" y="589"/>
                </a:cubicBezTo>
                <a:cubicBezTo>
                  <a:pt x="20055" y="1106"/>
                  <a:pt x="20715" y="1932"/>
                  <a:pt x="21129" y="2948"/>
                </a:cubicBezTo>
                <a:cubicBezTo>
                  <a:pt x="21396" y="3603"/>
                  <a:pt x="21503" y="4301"/>
                  <a:pt x="21552" y="5060"/>
                </a:cubicBezTo>
                <a:cubicBezTo>
                  <a:pt x="21600" y="5790"/>
                  <a:pt x="21600" y="6688"/>
                  <a:pt x="21600" y="7775"/>
                </a:cubicBezTo>
                <a:lnTo>
                  <a:pt x="21600" y="13825"/>
                </a:lnTo>
                <a:cubicBezTo>
                  <a:pt x="21600" y="14912"/>
                  <a:pt x="21600" y="15810"/>
                  <a:pt x="21552" y="16540"/>
                </a:cubicBezTo>
                <a:cubicBezTo>
                  <a:pt x="21503" y="17299"/>
                  <a:pt x="21396" y="17997"/>
                  <a:pt x="21129" y="18652"/>
                </a:cubicBezTo>
                <a:cubicBezTo>
                  <a:pt x="20715" y="19668"/>
                  <a:pt x="20055" y="20494"/>
                  <a:pt x="19241" y="21011"/>
                </a:cubicBezTo>
                <a:cubicBezTo>
                  <a:pt x="18717" y="21345"/>
                  <a:pt x="18159" y="21478"/>
                  <a:pt x="17552" y="21541"/>
                </a:cubicBezTo>
                <a:cubicBezTo>
                  <a:pt x="16968" y="21600"/>
                  <a:pt x="16250" y="21600"/>
                  <a:pt x="15380" y="21600"/>
                </a:cubicBezTo>
                <a:lnTo>
                  <a:pt x="6220" y="21600"/>
                </a:lnTo>
                <a:cubicBezTo>
                  <a:pt x="5350" y="21600"/>
                  <a:pt x="4632" y="21600"/>
                  <a:pt x="4048" y="21541"/>
                </a:cubicBezTo>
                <a:cubicBezTo>
                  <a:pt x="3441" y="21478"/>
                  <a:pt x="2883" y="21345"/>
                  <a:pt x="2359" y="21011"/>
                </a:cubicBezTo>
                <a:cubicBezTo>
                  <a:pt x="1545" y="20494"/>
                  <a:pt x="885" y="19668"/>
                  <a:pt x="471" y="18652"/>
                </a:cubicBezTo>
                <a:cubicBezTo>
                  <a:pt x="204" y="17997"/>
                  <a:pt x="97" y="17299"/>
                  <a:pt x="48" y="16540"/>
                </a:cubicBezTo>
                <a:cubicBezTo>
                  <a:pt x="0" y="15810"/>
                  <a:pt x="0" y="14912"/>
                  <a:pt x="0" y="13825"/>
                </a:cubicBezTo>
                <a:lnTo>
                  <a:pt x="0" y="7775"/>
                </a:lnTo>
                <a:cubicBezTo>
                  <a:pt x="0" y="6688"/>
                  <a:pt x="0" y="5790"/>
                  <a:pt x="48" y="5060"/>
                </a:cubicBezTo>
                <a:cubicBezTo>
                  <a:pt x="97" y="4301"/>
                  <a:pt x="204" y="3603"/>
                  <a:pt x="471" y="2948"/>
                </a:cubicBezTo>
                <a:cubicBezTo>
                  <a:pt x="885" y="1932"/>
                  <a:pt x="1545" y="1106"/>
                  <a:pt x="2359" y="589"/>
                </a:cubicBezTo>
                <a:cubicBezTo>
                  <a:pt x="2883" y="255"/>
                  <a:pt x="3441" y="122"/>
                  <a:pt x="4048" y="59"/>
                </a:cubicBezTo>
                <a:cubicBezTo>
                  <a:pt x="4632" y="0"/>
                  <a:pt x="5350" y="0"/>
                  <a:pt x="6220" y="0"/>
                </a:cubicBezTo>
                <a:close/>
                <a:moveTo>
                  <a:pt x="2160" y="9450"/>
                </a:moveTo>
                <a:lnTo>
                  <a:pt x="2160" y="13770"/>
                </a:lnTo>
                <a:cubicBezTo>
                  <a:pt x="2160" y="14927"/>
                  <a:pt x="2161" y="15713"/>
                  <a:pt x="2201" y="16320"/>
                </a:cubicBezTo>
                <a:cubicBezTo>
                  <a:pt x="2239" y="16911"/>
                  <a:pt x="2309" y="17215"/>
                  <a:pt x="2395" y="17426"/>
                </a:cubicBezTo>
                <a:cubicBezTo>
                  <a:pt x="2603" y="17933"/>
                  <a:pt x="2933" y="18347"/>
                  <a:pt x="3339" y="18606"/>
                </a:cubicBezTo>
                <a:cubicBezTo>
                  <a:pt x="3508" y="18714"/>
                  <a:pt x="3751" y="18801"/>
                  <a:pt x="4224" y="18849"/>
                </a:cubicBezTo>
                <a:cubicBezTo>
                  <a:pt x="4710" y="18899"/>
                  <a:pt x="5338" y="18900"/>
                  <a:pt x="6264" y="18900"/>
                </a:cubicBezTo>
                <a:lnTo>
                  <a:pt x="15336" y="18900"/>
                </a:lnTo>
                <a:cubicBezTo>
                  <a:pt x="16262" y="18900"/>
                  <a:pt x="16890" y="18899"/>
                  <a:pt x="17376" y="18849"/>
                </a:cubicBezTo>
                <a:cubicBezTo>
                  <a:pt x="17849" y="18801"/>
                  <a:pt x="18092" y="18714"/>
                  <a:pt x="18261" y="18606"/>
                </a:cubicBezTo>
                <a:cubicBezTo>
                  <a:pt x="18667" y="18347"/>
                  <a:pt x="18997" y="17933"/>
                  <a:pt x="19205" y="17426"/>
                </a:cubicBezTo>
                <a:cubicBezTo>
                  <a:pt x="19291" y="17215"/>
                  <a:pt x="19361" y="16911"/>
                  <a:pt x="19399" y="16320"/>
                </a:cubicBezTo>
                <a:cubicBezTo>
                  <a:pt x="19439" y="15713"/>
                  <a:pt x="19440" y="14927"/>
                  <a:pt x="19440" y="13770"/>
                </a:cubicBezTo>
                <a:lnTo>
                  <a:pt x="19440" y="9450"/>
                </a:lnTo>
                <a:lnTo>
                  <a:pt x="2160" y="9450"/>
                </a:lnTo>
                <a:close/>
                <a:moveTo>
                  <a:pt x="19438" y="6750"/>
                </a:moveTo>
                <a:cubicBezTo>
                  <a:pt x="19435" y="6148"/>
                  <a:pt x="19425" y="5677"/>
                  <a:pt x="19399" y="5280"/>
                </a:cubicBezTo>
                <a:cubicBezTo>
                  <a:pt x="19361" y="4689"/>
                  <a:pt x="19291" y="4385"/>
                  <a:pt x="19205" y="4174"/>
                </a:cubicBezTo>
                <a:cubicBezTo>
                  <a:pt x="18997" y="3667"/>
                  <a:pt x="18667" y="3254"/>
                  <a:pt x="18261" y="2994"/>
                </a:cubicBezTo>
                <a:cubicBezTo>
                  <a:pt x="18092" y="2886"/>
                  <a:pt x="17849" y="2799"/>
                  <a:pt x="17376" y="2751"/>
                </a:cubicBezTo>
                <a:cubicBezTo>
                  <a:pt x="16890" y="2701"/>
                  <a:pt x="16262" y="2700"/>
                  <a:pt x="15336" y="2700"/>
                </a:cubicBezTo>
                <a:lnTo>
                  <a:pt x="6264" y="2700"/>
                </a:lnTo>
                <a:cubicBezTo>
                  <a:pt x="5338" y="2700"/>
                  <a:pt x="4710" y="2701"/>
                  <a:pt x="4224" y="2751"/>
                </a:cubicBezTo>
                <a:cubicBezTo>
                  <a:pt x="3751" y="2799"/>
                  <a:pt x="3508" y="2886"/>
                  <a:pt x="3339" y="2994"/>
                </a:cubicBezTo>
                <a:cubicBezTo>
                  <a:pt x="2933" y="3254"/>
                  <a:pt x="2603" y="3667"/>
                  <a:pt x="2395" y="4174"/>
                </a:cubicBezTo>
                <a:cubicBezTo>
                  <a:pt x="2309" y="4385"/>
                  <a:pt x="2239" y="4689"/>
                  <a:pt x="2201" y="5280"/>
                </a:cubicBezTo>
                <a:cubicBezTo>
                  <a:pt x="2175" y="5677"/>
                  <a:pt x="2165" y="6148"/>
                  <a:pt x="2162" y="6750"/>
                </a:cubicBezTo>
                <a:lnTo>
                  <a:pt x="19438" y="6750"/>
                </a:lnTo>
                <a:close/>
                <a:moveTo>
                  <a:pt x="12960" y="14850"/>
                </a:moveTo>
                <a:cubicBezTo>
                  <a:pt x="12960" y="14105"/>
                  <a:pt x="13444" y="13500"/>
                  <a:pt x="14040" y="13500"/>
                </a:cubicBezTo>
                <a:lnTo>
                  <a:pt x="16200" y="13500"/>
                </a:lnTo>
                <a:cubicBezTo>
                  <a:pt x="16796" y="13500"/>
                  <a:pt x="17280" y="14105"/>
                  <a:pt x="17280" y="14850"/>
                </a:cubicBezTo>
                <a:cubicBezTo>
                  <a:pt x="17280" y="15595"/>
                  <a:pt x="16796" y="16200"/>
                  <a:pt x="16200" y="16200"/>
                </a:cubicBezTo>
                <a:lnTo>
                  <a:pt x="14040" y="16200"/>
                </a:lnTo>
                <a:cubicBezTo>
                  <a:pt x="13444" y="16200"/>
                  <a:pt x="12960" y="15595"/>
                  <a:pt x="12960" y="1485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algn="ctr">
              <a:buClr>
                <a:srgbClr val="FFFFFF"/>
              </a:buClr>
              <a:buSzPts val="4300"/>
            </a:pPr>
            <a:endParaRPr sz="4300" dirty="0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3439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9B0323E1-B478-9FE3-B5ED-6819FF00B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20367F-43F2-7564-3994-7F969BF46C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D4C92004-F6FC-8FE6-BAD5-82F7D96E79D7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/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8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3A80AAE9-99DA-415B-48E5-DF294854039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Half text, half image slide</a:t>
            </a:r>
          </a:p>
        </p:txBody>
      </p:sp>
      <p:pic>
        <p:nvPicPr>
          <p:cNvPr id="4" name="Picture 3" descr="Replace with image.">
            <a:extLst>
              <a:ext uri="{FF2B5EF4-FFF2-40B4-BE49-F238E27FC236}">
                <a16:creationId xmlns:a16="http://schemas.microsoft.com/office/drawing/2014/main" id="{151807BD-12E8-1C71-568D-447C013D10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28" t="29168" b="23013"/>
          <a:stretch>
            <a:fillRect/>
          </a:stretch>
        </p:blipFill>
        <p:spPr>
          <a:xfrm>
            <a:off x="6269040" y="396409"/>
            <a:ext cx="5539740" cy="5602070"/>
          </a:xfrm>
          <a:prstGeom prst="roundRect">
            <a:avLst>
              <a:gd name="adj" fmla="val 1361"/>
            </a:avLst>
          </a:prstGeom>
        </p:spPr>
      </p:pic>
      <p:sp>
        <p:nvSpPr>
          <p:cNvPr id="8" name="Google Shape;534;p58">
            <a:extLst>
              <a:ext uri="{FF2B5EF4-FFF2-40B4-BE49-F238E27FC236}">
                <a16:creationId xmlns:a16="http://schemas.microsoft.com/office/drawing/2014/main" id="{33514EAC-B165-B2D5-733A-EDDA1BA94C46}"/>
              </a:ext>
            </a:extLst>
          </p:cNvPr>
          <p:cNvSpPr txBox="1">
            <a:spLocks/>
          </p:cNvSpPr>
          <p:nvPr/>
        </p:nvSpPr>
        <p:spPr>
          <a:xfrm>
            <a:off x="393700" y="2032000"/>
            <a:ext cx="5537200" cy="39624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45670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4C3029DB-B611-6782-57C9-74AD8C9AF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FAC9A03-119F-393D-2295-2587BE7C4F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CCCB27A2-1D9F-6514-0821-C7CC3F67552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9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3FD2F4B0-1B4E-4F78-8608-85E7ADD907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488"/>
            <a:ext cx="11404600" cy="1283032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Large message slides with three callouts.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B4C5563-C118-E2D4-2A1A-F84171FF9E48}"/>
              </a:ext>
            </a:extLst>
          </p:cNvPr>
          <p:cNvSpPr/>
          <p:nvPr/>
        </p:nvSpPr>
        <p:spPr>
          <a:xfrm>
            <a:off x="4308953" y="3365501"/>
            <a:ext cx="3568700" cy="26289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7EC77EB-07E7-2818-9132-6416EC5EFF5D}"/>
              </a:ext>
            </a:extLst>
          </p:cNvPr>
          <p:cNvSpPr/>
          <p:nvPr/>
        </p:nvSpPr>
        <p:spPr>
          <a:xfrm>
            <a:off x="8229600" y="3365501"/>
            <a:ext cx="3568700" cy="26289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14F9DBD7-0427-326B-17D5-5DD215C447E9}"/>
              </a:ext>
            </a:extLst>
          </p:cNvPr>
          <p:cNvSpPr txBox="1">
            <a:spLocks/>
          </p:cNvSpPr>
          <p:nvPr/>
        </p:nvSpPr>
        <p:spPr>
          <a:xfrm>
            <a:off x="4621821" y="4146160"/>
            <a:ext cx="2949339" cy="14328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</a:t>
            </a:r>
            <a:endParaRPr lang="en-US" sz="1600" dirty="0"/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A81FFF27-06E1-B925-B772-E8C07A029EE7}"/>
              </a:ext>
            </a:extLst>
          </p:cNvPr>
          <p:cNvSpPr txBox="1">
            <a:spLocks/>
          </p:cNvSpPr>
          <p:nvPr/>
        </p:nvSpPr>
        <p:spPr>
          <a:xfrm>
            <a:off x="8536094" y="4146160"/>
            <a:ext cx="2949339" cy="14328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</a:t>
            </a:r>
            <a:endParaRPr lang="en-US" sz="1600" dirty="0"/>
          </a:p>
        </p:txBody>
      </p:sp>
      <p:sp>
        <p:nvSpPr>
          <p:cNvPr id="14" name="Google Shape;340;p61">
            <a:extLst>
              <a:ext uri="{FF2B5EF4-FFF2-40B4-BE49-F238E27FC236}">
                <a16:creationId xmlns:a16="http://schemas.microsoft.com/office/drawing/2014/main" id="{D182FC54-B4D0-2FD9-7909-F4321F70186F}"/>
              </a:ext>
            </a:extLst>
          </p:cNvPr>
          <p:cNvSpPr/>
          <p:nvPr/>
        </p:nvSpPr>
        <p:spPr>
          <a:xfrm>
            <a:off x="4627645" y="3694101"/>
            <a:ext cx="233806" cy="23371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" name="Google Shape;340;p61">
            <a:extLst>
              <a:ext uri="{FF2B5EF4-FFF2-40B4-BE49-F238E27FC236}">
                <a16:creationId xmlns:a16="http://schemas.microsoft.com/office/drawing/2014/main" id="{12304657-C94E-6AEC-95B3-FF04FD52D51C}"/>
              </a:ext>
            </a:extLst>
          </p:cNvPr>
          <p:cNvSpPr/>
          <p:nvPr/>
        </p:nvSpPr>
        <p:spPr>
          <a:xfrm>
            <a:off x="8533270" y="3694102"/>
            <a:ext cx="233806" cy="23371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EC1020B-1BFB-C461-94A3-B04496D488AD}"/>
              </a:ext>
            </a:extLst>
          </p:cNvPr>
          <p:cNvSpPr/>
          <p:nvPr/>
        </p:nvSpPr>
        <p:spPr>
          <a:xfrm>
            <a:off x="388306" y="3365501"/>
            <a:ext cx="3568700" cy="2628900"/>
          </a:xfrm>
          <a:prstGeom prst="roundRect">
            <a:avLst>
              <a:gd name="adj" fmla="val 35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BF9CE9B1-F78E-2E93-3127-A76A196DCEA9}"/>
              </a:ext>
            </a:extLst>
          </p:cNvPr>
          <p:cNvSpPr txBox="1">
            <a:spLocks/>
          </p:cNvSpPr>
          <p:nvPr/>
        </p:nvSpPr>
        <p:spPr>
          <a:xfrm>
            <a:off x="701174" y="4146160"/>
            <a:ext cx="2949339" cy="14328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</a:t>
            </a:r>
            <a:endParaRPr lang="en-US" sz="1600" dirty="0"/>
          </a:p>
        </p:txBody>
      </p:sp>
      <p:sp>
        <p:nvSpPr>
          <p:cNvPr id="8" name="Google Shape;340;p61">
            <a:extLst>
              <a:ext uri="{FF2B5EF4-FFF2-40B4-BE49-F238E27FC236}">
                <a16:creationId xmlns:a16="http://schemas.microsoft.com/office/drawing/2014/main" id="{DFAB1693-7B48-B899-1715-D7B6F34DCE6C}"/>
              </a:ext>
            </a:extLst>
          </p:cNvPr>
          <p:cNvSpPr/>
          <p:nvPr/>
        </p:nvSpPr>
        <p:spPr>
          <a:xfrm>
            <a:off x="706998" y="3694101"/>
            <a:ext cx="233806" cy="23371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Content Placeholder 15">
            <a:extLst>
              <a:ext uri="{FF2B5EF4-FFF2-40B4-BE49-F238E27FC236}">
                <a16:creationId xmlns:a16="http://schemas.microsoft.com/office/drawing/2014/main" id="{34ED89C7-2856-344F-42B0-44B6A09E907B}"/>
              </a:ext>
            </a:extLst>
          </p:cNvPr>
          <p:cNvSpPr txBox="1">
            <a:spLocks/>
          </p:cNvSpPr>
          <p:nvPr/>
        </p:nvSpPr>
        <p:spPr>
          <a:xfrm>
            <a:off x="393701" y="1450523"/>
            <a:ext cx="11404599" cy="162922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prstClr val="black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solidFill>
                  <a:prstClr val="black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endParaRPr lang="en-US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dirty="0">
              <a:solidFill>
                <a:prstClr val="black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</p:spTree>
    <p:extLst>
      <p:ext uri="{BB962C8B-B14F-4D97-AF65-F5344CB8AC3E}">
        <p14:creationId xmlns:p14="http://schemas.microsoft.com/office/powerpoint/2010/main" val="156618307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Codex Theme">
  <a:themeElements>
    <a:clrScheme name="Codex Colors">
      <a:dk1>
        <a:srgbClr val="000000"/>
      </a:dk1>
      <a:lt1>
        <a:srgbClr val="FFFFFF"/>
      </a:lt1>
      <a:dk2>
        <a:srgbClr val="00264F"/>
      </a:dk2>
      <a:lt2>
        <a:srgbClr val="D0EDFA"/>
      </a:lt2>
      <a:accent1>
        <a:srgbClr val="6DCBF4"/>
      </a:accent1>
      <a:accent2>
        <a:srgbClr val="3D8DFF"/>
      </a:accent2>
      <a:accent3>
        <a:srgbClr val="47E2C2"/>
      </a:accent3>
      <a:accent4>
        <a:srgbClr val="85DF7B"/>
      </a:accent4>
      <a:accent5>
        <a:srgbClr val="F7CB59"/>
      </a:accent5>
      <a:accent6>
        <a:srgbClr val="F67576"/>
      </a:accent6>
      <a:hlink>
        <a:srgbClr val="000000"/>
      </a:hlink>
      <a:folHlink>
        <a:srgbClr val="0097A7"/>
      </a:folHlink>
    </a:clrScheme>
    <a:fontScheme name="Helvetica Neue">
      <a:majorFont>
        <a:latin typeface="Helvetica Neue"/>
        <a:ea typeface=""/>
        <a:cs typeface=""/>
      </a:majorFont>
      <a:minorFont>
        <a:latin typeface="Helvetica Neu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</TotalTime>
  <Words>2459</Words>
  <Application>Microsoft Macintosh PowerPoint</Application>
  <PresentationFormat>Widescreen</PresentationFormat>
  <Paragraphs>317</Paragraphs>
  <Slides>26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OpenAI Sans</vt:lpstr>
      <vt:lpstr>Helvetica Neue Medium</vt:lpstr>
      <vt:lpstr>Aptos</vt:lpstr>
      <vt:lpstr>Helvetica Neue</vt:lpstr>
      <vt:lpstr>Default Codex Theme</vt:lpstr>
      <vt:lpstr>Simple Light Mode Presentation Template</vt:lpstr>
      <vt:lpstr>Presentation  headline goes here</vt:lpstr>
      <vt:lpstr>Today’s Agenda</vt:lpstr>
      <vt:lpstr>Two column layout</vt:lpstr>
      <vt:lpstr>Two column layout</vt:lpstr>
      <vt:lpstr>Three column layout</vt:lpstr>
      <vt:lpstr>Three column layout</vt:lpstr>
      <vt:lpstr>Half text, half image slide</vt:lpstr>
      <vt:lpstr>Large message slides with three callouts. Lorem ipsum dolor sit amet, consectetur adipiscing elit. </vt:lpstr>
      <vt:lpstr>One column layout with checklist </vt:lpstr>
      <vt:lpstr>Intro with two comparison cards</vt:lpstr>
      <vt:lpstr>Intro and 2x2 card grid</vt:lpstr>
      <vt:lpstr>Four points grid layout </vt:lpstr>
      <vt:lpstr>Intro and data table</vt:lpstr>
      <vt:lpstr>Intro with four topics</vt:lpstr>
      <vt:lpstr>Four column layout with eight topics</vt:lpstr>
      <vt:lpstr>Timeline with three text only milestones</vt:lpstr>
      <vt:lpstr>Timeline with three card milestones</vt:lpstr>
      <vt:lpstr>Topic description and three large stat cards layout</vt:lpstr>
      <vt:lpstr>Chart with three cards</vt:lpstr>
      <vt:lpstr>Line chart with two stat callout cards</vt:lpstr>
      <vt:lpstr>Column chart with text and two stat callouts</vt:lpstr>
      <vt:lpstr>Three column pricing layout</vt:lpstr>
      <vt:lpstr>Gantt chart over time</vt:lpstr>
      <vt:lpstr>Calendar grid with milestones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</cp:coreProperties>
</file>