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3"/>
  </p:notesMasterIdLst>
  <p:sldIdLst>
    <p:sldId id="405" r:id="rId2"/>
    <p:sldId id="400" r:id="rId3"/>
    <p:sldId id="401" r:id="rId4"/>
    <p:sldId id="402" r:id="rId5"/>
    <p:sldId id="324" r:id="rId6"/>
    <p:sldId id="403" r:id="rId7"/>
    <p:sldId id="398" r:id="rId8"/>
    <p:sldId id="380" r:id="rId9"/>
    <p:sldId id="376" r:id="rId10"/>
    <p:sldId id="381" r:id="rId11"/>
    <p:sldId id="323" r:id="rId12"/>
    <p:sldId id="258" r:id="rId13"/>
    <p:sldId id="320" r:id="rId14"/>
    <p:sldId id="388" r:id="rId15"/>
    <p:sldId id="286" r:id="rId16"/>
    <p:sldId id="329" r:id="rId17"/>
    <p:sldId id="382" r:id="rId18"/>
    <p:sldId id="385" r:id="rId19"/>
    <p:sldId id="317" r:id="rId20"/>
    <p:sldId id="337" r:id="rId21"/>
    <p:sldId id="338" r:id="rId22"/>
    <p:sldId id="333" r:id="rId23"/>
    <p:sldId id="386" r:id="rId24"/>
    <p:sldId id="369" r:id="rId25"/>
    <p:sldId id="370" r:id="rId26"/>
    <p:sldId id="353" r:id="rId27"/>
    <p:sldId id="396" r:id="rId28"/>
    <p:sldId id="368" r:id="rId29"/>
    <p:sldId id="343" r:id="rId30"/>
    <p:sldId id="336" r:id="rId31"/>
    <p:sldId id="39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8CA0"/>
    <a:srgbClr val="E3E5EB"/>
    <a:srgbClr val="7F91A8"/>
    <a:srgbClr val="061C39"/>
    <a:srgbClr val="0C3666"/>
    <a:srgbClr val="0B3769"/>
    <a:srgbClr val="0B2F5C"/>
    <a:srgbClr val="092950"/>
    <a:srgbClr val="175CD4"/>
    <a:srgbClr val="EB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4"/>
    <p:restoredTop sz="94658"/>
  </p:normalViewPr>
  <p:slideViewPr>
    <p:cSldViewPr snapToGrid="0">
      <p:cViewPr>
        <p:scale>
          <a:sx n="108" d="100"/>
          <a:sy n="108" d="100"/>
        </p:scale>
        <p:origin x="1000" y="352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D-7F48-B4D5-DDD31BB1F1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ED-7F48-B4D5-DDD31BB1F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overlap val="-16"/>
        <c:axId val="1785928255"/>
        <c:axId val="1769229823"/>
      </c:bar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3176846567900986"/>
          <c:h val="5.00599254305535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3A3-C54F-BF62-FEFA3B7088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3A3-C54F-BF62-FEFA3B708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3F1-0F49-8E34-3D5AD06A38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3F1-0F49-8E34-3D5AD06A38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1785928255"/>
        <c:axId val="176922982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solidFill>
                  <a:schemeClr val="tx2">
                    <a:lumMod val="50000"/>
                    <a:lumOff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4.6123948895864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1785928255"/>
        <c:axId val="176922982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solidFill>
                  <a:schemeClr val="tx2">
                    <a:lumMod val="50000"/>
                    <a:lumOff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4.6123948895864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49B-4A4F-9219-974DD95A06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49B-4A4F-9219-974DD95A06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C7124-F8CA-347A-0678-FABF4CDD8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FFA537-2E8A-E63B-2A10-F8B6C3C44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53A34-4BEB-63FE-927F-417402BA39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63342-2BCD-C92C-BF0A-C17A2A2E3A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AA0A2-FFE2-354C-9768-C35E42B625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3027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709480-2512-E2DA-0510-4A27B11F9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83FF6696-AA4A-B7EF-0F63-23F31D9365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A364B6FB-B7F9-C400-90F3-82E9054E83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7302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DE808DF6-2BA4-D3A8-6F87-194045E91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39EB48D-4A60-2E18-7780-6115378008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16F1AE1-7020-BF2F-04C0-32FB7980E3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2401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208160C-C64F-0B16-06EA-468AC5EC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B8C58D5-3BDF-F3EB-48E0-9F412C0B7C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ECB880F-7645-9A75-8354-B92C6D600B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4744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0624CF-871F-6C1A-3A40-064D7581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17905A2-2B1F-6EBD-F467-D5DA4CFF5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36FD638-E9DC-1F2D-C7CC-0F9E5672A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251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067008F-DEAC-B8F4-2359-205F6F195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D0E8783A-C49B-DC37-27A0-5B583D5509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12AD1EB6-38FE-E70D-9542-BC488087EC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9951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D2EC6653-0D6E-591C-E711-B4CA8062A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7518EA72-424C-66BE-EBF5-A2A67E1CE2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262B3445-27E4-DFF9-9C55-7DAD32093D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63085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B5154-F34F-AE8F-28E9-4AEB3811F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33929A-B074-5980-92AC-A76634B41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66D6BD-86C8-A313-2855-E1AF2D0391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FAE346-26B4-3AD0-9CEA-B644A14142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AA0A2-FFE2-354C-9768-C35E42B625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8289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033D595-D536-F91A-1EBD-961A72E0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624725BD-C1A3-C864-986D-8BDBA75971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948DD72F-53C5-5253-AE71-FDF8BF0336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1602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6A4D07-57C2-E2A0-B5D4-FEF6AE061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11924C-5D69-5829-7D1B-10B0C4CFD5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A21A613D-430C-303F-3918-284DCE0906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1943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833CCCF-3F9D-A618-80AB-3D4A5A75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FEAD63-73E6-6865-0563-39C87E4A2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AD55573-DB52-73E0-765A-E60EFC9024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5D0E3048-019F-7BDD-81B3-C3DD88386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6E40DC10-5277-AD1B-DB88-5CB0818398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557559C6-C8F9-1BF4-1154-255FDD06BF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1583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0CE2AA9-1874-036A-44E5-EECCCF411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C61A8DE-700A-3E09-7BFA-942599A37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1654C7C-4234-E662-B28E-10CE52782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9151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31A631B4-9B88-69AC-1EB2-AA2DA50A1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3FA28B5-9E88-8FB0-AF67-B408863FF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5643A63-0A69-219B-9351-879FBF50E8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7566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>
          <a:extLst>
            <a:ext uri="{FF2B5EF4-FFF2-40B4-BE49-F238E27FC236}">
              <a16:creationId xmlns:a16="http://schemas.microsoft.com/office/drawing/2014/main" id="{1A1939E9-DFA5-D97C-E617-4540EF5F8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214345a3b1_9_74:notes">
            <a:extLst>
              <a:ext uri="{FF2B5EF4-FFF2-40B4-BE49-F238E27FC236}">
                <a16:creationId xmlns:a16="http://schemas.microsoft.com/office/drawing/2014/main" id="{2A90B6D5-F684-5EDE-4D54-9B03CEE5FB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214345a3b1_9_74:notes">
            <a:extLst>
              <a:ext uri="{FF2B5EF4-FFF2-40B4-BE49-F238E27FC236}">
                <a16:creationId xmlns:a16="http://schemas.microsoft.com/office/drawing/2014/main" id="{87E36B36-2871-9019-F56A-E139974C50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0283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 Field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79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4826000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4826000"/>
            <a:ext cx="2595934" cy="1168400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4826000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4826000"/>
            <a:ext cx="2595934" cy="1168400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 Field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5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9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48" userDrawn="1">
          <p15:clr>
            <a:srgbClr val="F26B43"/>
          </p15:clr>
        </p15:guide>
        <p15:guide id="4" pos="1264" userDrawn="1">
          <p15:clr>
            <a:srgbClr val="F26B43"/>
          </p15:clr>
        </p15:guide>
        <p15:guide id="5" pos="1480" userDrawn="1">
          <p15:clr>
            <a:srgbClr val="F26B43"/>
          </p15:clr>
        </p15:guide>
        <p15:guide id="6" pos="2496" userDrawn="1">
          <p15:clr>
            <a:srgbClr val="F26B43"/>
          </p15:clr>
        </p15:guide>
        <p15:guide id="7" pos="2712" userDrawn="1">
          <p15:clr>
            <a:srgbClr val="F26B43"/>
          </p15:clr>
        </p15:guide>
        <p15:guide id="8" pos="3736" userDrawn="1">
          <p15:clr>
            <a:srgbClr val="F26B43"/>
          </p15:clr>
        </p15:guide>
        <p15:guide id="9" pos="3944" userDrawn="1">
          <p15:clr>
            <a:srgbClr val="F26B43"/>
          </p15:clr>
        </p15:guide>
        <p15:guide id="10" pos="4968" userDrawn="1">
          <p15:clr>
            <a:srgbClr val="F26B43"/>
          </p15:clr>
        </p15:guide>
        <p15:guide id="11" pos="5184" userDrawn="1">
          <p15:clr>
            <a:srgbClr val="F26B43"/>
          </p15:clr>
        </p15:guide>
        <p15:guide id="12" pos="6200" userDrawn="1">
          <p15:clr>
            <a:srgbClr val="F26B43"/>
          </p15:clr>
        </p15:guide>
        <p15:guide id="13" pos="6416" userDrawn="1">
          <p15:clr>
            <a:srgbClr val="F26B43"/>
          </p15:clr>
        </p15:guide>
        <p15:guide id="14" pos="7432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7" orient="horz" pos="248" userDrawn="1">
          <p15:clr>
            <a:srgbClr val="F26B43"/>
          </p15:clr>
        </p15:guide>
        <p15:guide id="18" orient="horz" pos="656" userDrawn="1">
          <p15:clr>
            <a:srgbClr val="F26B43"/>
          </p15:clr>
        </p15:guide>
        <p15:guide id="19" orient="horz" pos="872" userDrawn="1">
          <p15:clr>
            <a:srgbClr val="F26B43"/>
          </p15:clr>
        </p15:guide>
        <p15:guide id="20" orient="horz" pos="1280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1904" userDrawn="1">
          <p15:clr>
            <a:srgbClr val="F26B43"/>
          </p15:clr>
        </p15:guide>
        <p15:guide id="23" orient="horz" pos="2120" userDrawn="1">
          <p15:clr>
            <a:srgbClr val="F26B43"/>
          </p15:clr>
        </p15:guide>
        <p15:guide id="24" orient="horz" pos="2528" userDrawn="1">
          <p15:clr>
            <a:srgbClr val="F26B43"/>
          </p15:clr>
        </p15:guide>
        <p15:guide id="25" orient="horz" pos="2744" userDrawn="1">
          <p15:clr>
            <a:srgbClr val="F26B43"/>
          </p15:clr>
        </p15:guide>
        <p15:guide id="26" orient="horz" pos="3152" userDrawn="1">
          <p15:clr>
            <a:srgbClr val="F26B43"/>
          </p15:clr>
        </p15:guide>
        <p15:guide id="27" orient="horz" pos="3368" userDrawn="1">
          <p15:clr>
            <a:srgbClr val="F26B43"/>
          </p15:clr>
        </p15:guide>
        <p15:guide id="28" orient="horz" pos="3776" userDrawn="1">
          <p15:clr>
            <a:srgbClr val="F26B43"/>
          </p15:clr>
        </p15:guide>
        <p15:guide id="29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C3666"/>
            </a:gs>
            <a:gs pos="100000">
              <a:srgbClr val="061C39"/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E5D400-7154-3113-3C83-44228E6FC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24658D-7578-8E1B-095D-2634178665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537" y="1850746"/>
            <a:ext cx="9448800" cy="2491490"/>
          </a:xfrm>
        </p:spPr>
        <p:txBody>
          <a:bodyPr>
            <a:noAutofit/>
          </a:bodyPr>
          <a:lstStyle/>
          <a:p>
            <a:r>
              <a:rPr lang="en-US" sz="6500" dirty="0">
                <a:solidFill>
                  <a:schemeClr val="accent3"/>
                </a:solidFill>
              </a:rPr>
              <a:t>Weekly Business</a:t>
            </a:r>
            <a:br>
              <a:rPr lang="en-US" sz="6500" dirty="0">
                <a:solidFill>
                  <a:schemeClr val="accent3"/>
                </a:solidFill>
              </a:rPr>
            </a:br>
            <a:r>
              <a:rPr lang="en-US" sz="6500" dirty="0">
                <a:solidFill>
                  <a:schemeClr val="accent3"/>
                </a:solidFill>
              </a:rPr>
              <a:t>Operating Review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CFCDDD1-6B62-D648-FCD8-F519A8EBF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5170707"/>
            <a:ext cx="3568700" cy="647700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Week ending in [DATE]</a:t>
            </a:r>
          </a:p>
          <a:p>
            <a:r>
              <a:rPr lang="en-US" sz="1800" dirty="0">
                <a:solidFill>
                  <a:schemeClr val="accent3"/>
                </a:solidFill>
              </a:rPr>
              <a:t>Q2 2026</a:t>
            </a:r>
          </a:p>
        </p:txBody>
      </p:sp>
      <p:sp>
        <p:nvSpPr>
          <p:cNvPr id="2" name="Subtitle 4">
            <a:extLst>
              <a:ext uri="{FF2B5EF4-FFF2-40B4-BE49-F238E27FC236}">
                <a16:creationId xmlns:a16="http://schemas.microsoft.com/office/drawing/2014/main" id="{7DE36FE5-F5E6-DBA2-7BCD-BDE05B2A17C3}"/>
              </a:ext>
            </a:extLst>
          </p:cNvPr>
          <p:cNvSpPr txBox="1">
            <a:spLocks/>
          </p:cNvSpPr>
          <p:nvPr/>
        </p:nvSpPr>
        <p:spPr>
          <a:xfrm>
            <a:off x="4370789" y="5170707"/>
            <a:ext cx="3568700" cy="6477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Prepared by</a:t>
            </a:r>
          </a:p>
          <a:p>
            <a:r>
              <a:rPr lang="en-US" sz="1800" dirty="0">
                <a:solidFill>
                  <a:schemeClr val="accent3"/>
                </a:solidFill>
              </a:rPr>
              <a:t>Team or speaker name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1855E0C5-A5E4-590B-0D77-15A6F24D051A}"/>
              </a:ext>
            </a:extLst>
          </p:cNvPr>
          <p:cNvSpPr txBox="1">
            <a:spLocks/>
          </p:cNvSpPr>
          <p:nvPr/>
        </p:nvSpPr>
        <p:spPr>
          <a:xfrm>
            <a:off x="8608228" y="623595"/>
            <a:ext cx="3199235" cy="6477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sz="1800" dirty="0">
                <a:solidFill>
                  <a:srgbClr val="EDF5FE">
                    <a:alpha val="50000"/>
                  </a:srgbClr>
                </a:solidFill>
                <a:latin typeface="Helvetica Neue"/>
              </a:rPr>
              <a:t>Q2 2026</a:t>
            </a:r>
          </a:p>
        </p:txBody>
      </p:sp>
      <p:sp>
        <p:nvSpPr>
          <p:cNvPr id="7" name="Subtitle 4">
            <a:extLst>
              <a:ext uri="{FF2B5EF4-FFF2-40B4-BE49-F238E27FC236}">
                <a16:creationId xmlns:a16="http://schemas.microsoft.com/office/drawing/2014/main" id="{5794C0B2-4912-64A0-21CF-60B66252E5AC}"/>
              </a:ext>
            </a:extLst>
          </p:cNvPr>
          <p:cNvSpPr txBox="1">
            <a:spLocks/>
          </p:cNvSpPr>
          <p:nvPr/>
        </p:nvSpPr>
        <p:spPr>
          <a:xfrm>
            <a:off x="393700" y="623595"/>
            <a:ext cx="55372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rgbClr val="EDF5FE">
                    <a:alpha val="50000"/>
                  </a:srgbClr>
                </a:solidFill>
                <a:latin typeface="Helvetica Neue"/>
              </a:rPr>
              <a:t>Company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3541DF-62D6-F009-9571-E33DA1DCB2B4}"/>
              </a:ext>
            </a:extLst>
          </p:cNvPr>
          <p:cNvCxnSpPr/>
          <p:nvPr/>
        </p:nvCxnSpPr>
        <p:spPr>
          <a:xfrm>
            <a:off x="384537" y="374574"/>
            <a:ext cx="11422926" cy="0"/>
          </a:xfrm>
          <a:prstGeom prst="line">
            <a:avLst/>
          </a:prstGeom>
          <a:ln>
            <a:solidFill>
              <a:srgbClr val="7A8C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947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FEEB714-27EC-EADB-9D97-F2F51BFD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8B77B614-E3C4-8964-0877-92800631D4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699" y="344009"/>
            <a:ext cx="11404599" cy="5957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2x2 card grid</a:t>
            </a:r>
            <a:endParaRPr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4774D92-572F-796B-CFA0-75F5BDE34DE7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C0439ECA-9193-112F-E7E6-326447CEF7EB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ED27E76-B721-E464-2478-718E91A649B4}"/>
              </a:ext>
            </a:extLst>
          </p:cNvPr>
          <p:cNvSpPr/>
          <p:nvPr/>
        </p:nvSpPr>
        <p:spPr>
          <a:xfrm>
            <a:off x="409043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DA34A0-E630-37E8-0332-0E57245DCF0D}"/>
              </a:ext>
            </a:extLst>
          </p:cNvPr>
          <p:cNvSpPr txBox="1">
            <a:spLocks/>
          </p:cNvSpPr>
          <p:nvPr/>
        </p:nvSpPr>
        <p:spPr>
          <a:xfrm>
            <a:off x="706278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421FB3D-82DC-94B6-ADD3-99BB3C8E58D0}"/>
              </a:ext>
            </a:extLst>
          </p:cNvPr>
          <p:cNvSpPr/>
          <p:nvPr/>
        </p:nvSpPr>
        <p:spPr>
          <a:xfrm>
            <a:off x="6264412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9122C651-AF0B-D7E1-E9EF-3F4BC1C587A5}"/>
              </a:ext>
            </a:extLst>
          </p:cNvPr>
          <p:cNvSpPr txBox="1">
            <a:spLocks/>
          </p:cNvSpPr>
          <p:nvPr/>
        </p:nvSpPr>
        <p:spPr>
          <a:xfrm>
            <a:off x="6561647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DA590ED-3B5F-06BC-B0E9-C6DC4E8BBF0C}"/>
              </a:ext>
            </a:extLst>
          </p:cNvPr>
          <p:cNvSpPr/>
          <p:nvPr/>
        </p:nvSpPr>
        <p:spPr>
          <a:xfrm>
            <a:off x="409043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EB1BBBB3-DA5C-C3DF-7DD6-33AB7A85340B}"/>
              </a:ext>
            </a:extLst>
          </p:cNvPr>
          <p:cNvSpPr txBox="1">
            <a:spLocks/>
          </p:cNvSpPr>
          <p:nvPr/>
        </p:nvSpPr>
        <p:spPr>
          <a:xfrm>
            <a:off x="706278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04E6B723-686B-D8DD-4DA5-3E62BDE4905A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4B207BF-6BAB-0D91-F12C-1E6FFBCC4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4C9B83B-D496-749A-8CAB-E5D5829B6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10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66000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7CD0B058-69B3-6143-3EBD-18BD89810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E0017B1-61AD-F17E-4365-4C5366502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7835900" cy="1040292"/>
          </a:xfrm>
        </p:spPr>
        <p:txBody>
          <a:bodyPr/>
          <a:lstStyle/>
          <a:p>
            <a:r>
              <a:rPr lang="en-US" dirty="0"/>
              <a:t>Four column layout with eight topics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0668A09-AE04-4D10-D919-57ECE29CD5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CC1BC07A-CC6E-9DC4-2C70-CCF4F96B0F9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437E985-0C72-7D72-6091-7E6FBAF26D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618AB53F-D83E-C97D-48FB-E643E6A74AF5}"/>
              </a:ext>
            </a:extLst>
          </p:cNvPr>
          <p:cNvSpPr txBox="1">
            <a:spLocks/>
          </p:cNvSpPr>
          <p:nvPr/>
        </p:nvSpPr>
        <p:spPr>
          <a:xfrm>
            <a:off x="393700" y="2828977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15B6FC25-43EA-8D50-20ED-40A075FCB304}"/>
              </a:ext>
            </a:extLst>
          </p:cNvPr>
          <p:cNvSpPr txBox="1">
            <a:spLocks/>
          </p:cNvSpPr>
          <p:nvPr/>
        </p:nvSpPr>
        <p:spPr>
          <a:xfrm>
            <a:off x="3334966" y="2828977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DC86E5BF-3A43-49E0-A1B8-916150355914}"/>
              </a:ext>
            </a:extLst>
          </p:cNvPr>
          <p:cNvSpPr txBox="1">
            <a:spLocks/>
          </p:cNvSpPr>
          <p:nvPr/>
        </p:nvSpPr>
        <p:spPr>
          <a:xfrm>
            <a:off x="6264413" y="2828977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941D607D-4DDA-372A-EE8A-A370B36C7859}"/>
              </a:ext>
            </a:extLst>
          </p:cNvPr>
          <p:cNvSpPr txBox="1">
            <a:spLocks/>
          </p:cNvSpPr>
          <p:nvPr/>
        </p:nvSpPr>
        <p:spPr>
          <a:xfrm>
            <a:off x="9205679" y="2828977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F6F69E-B773-8572-FA7F-ECBC69775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2DC3E09-5458-5FAC-7B68-A9CC33D48C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11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3078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2CFE3A-BCC1-081C-E12A-0C43D45632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DED229D-8FB1-A98B-48DE-0F84D8CCF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7838597" cy="636409"/>
          </a:xfrm>
        </p:spPr>
        <p:txBody>
          <a:bodyPr/>
          <a:lstStyle/>
          <a:p>
            <a:r>
              <a:rPr lang="en-US" dirty="0"/>
              <a:t>Three card layout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C769086-2F0B-B36D-7560-45B38E874AAC}"/>
              </a:ext>
            </a:extLst>
          </p:cNvPr>
          <p:cNvSpPr/>
          <p:nvPr/>
        </p:nvSpPr>
        <p:spPr>
          <a:xfrm>
            <a:off x="39370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4B4F040-FAA4-CBA4-C03F-67330800E483}"/>
              </a:ext>
            </a:extLst>
          </p:cNvPr>
          <p:cNvSpPr/>
          <p:nvPr/>
        </p:nvSpPr>
        <p:spPr>
          <a:xfrm>
            <a:off x="431165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3282E3A-FC17-B9FF-87A4-5434FC27D761}"/>
              </a:ext>
            </a:extLst>
          </p:cNvPr>
          <p:cNvSpPr/>
          <p:nvPr/>
        </p:nvSpPr>
        <p:spPr>
          <a:xfrm>
            <a:off x="8232297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2E4F352-DEC2-5D62-627F-FCEDE8897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1" y="2779935"/>
            <a:ext cx="2949339" cy="2566766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9F8FFA6-07EE-FB23-ECDF-907422B2BA2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7681" y="2779935"/>
            <a:ext cx="2949339" cy="2566766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sz="18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FA7F576-9166-371F-C253-9344F3BA9E13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541954" y="2779935"/>
            <a:ext cx="2949339" cy="2566766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800" dirty="0"/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46459F02-532C-26D9-1417-D97C7C8B12E0}"/>
              </a:ext>
            </a:extLst>
          </p:cNvPr>
          <p:cNvSpPr txBox="1">
            <a:spLocks/>
          </p:cNvSpPr>
          <p:nvPr/>
        </p:nvSpPr>
        <p:spPr>
          <a:xfrm>
            <a:off x="400939" y="1037593"/>
            <a:ext cx="11404599" cy="10402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8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C4609E9-0A0F-C12B-2A4D-B112D25BA1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12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0757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0E8B0-1451-F532-31F1-40A867C49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05DDE8-F6E5-161D-9B9B-71916FAAD3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BBDF9FE-11B3-D661-6C73-AEF8F8362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11411838" cy="519592"/>
          </a:xfrm>
        </p:spPr>
        <p:txBody>
          <a:bodyPr/>
          <a:lstStyle/>
          <a:p>
            <a:r>
              <a:rPr lang="en-US" dirty="0"/>
              <a:t>Three card layout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1D80037-C168-FBF2-B54D-589D48490D50}"/>
              </a:ext>
            </a:extLst>
          </p:cNvPr>
          <p:cNvSpPr/>
          <p:nvPr/>
        </p:nvSpPr>
        <p:spPr>
          <a:xfrm>
            <a:off x="39370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E7C2EE-1AC5-1253-8D6A-BFE2CCABE4CC}"/>
              </a:ext>
            </a:extLst>
          </p:cNvPr>
          <p:cNvSpPr/>
          <p:nvPr/>
        </p:nvSpPr>
        <p:spPr>
          <a:xfrm>
            <a:off x="431165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F07ABEF-E57C-A069-52DA-DAB3B4107433}"/>
              </a:ext>
            </a:extLst>
          </p:cNvPr>
          <p:cNvSpPr/>
          <p:nvPr/>
        </p:nvSpPr>
        <p:spPr>
          <a:xfrm>
            <a:off x="8232297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D9BC49D-3C96-EBE3-CDD9-750D79584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1" y="3365499"/>
            <a:ext cx="2949339" cy="1981201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721E237-CC1B-11C2-06F2-0FF62F5271D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7681" y="3365499"/>
            <a:ext cx="2949339" cy="1981201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E34BFB1-1732-6AA8-499C-16BCB107B44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541954" y="3365499"/>
            <a:ext cx="2949339" cy="1981201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/>
          </a:p>
        </p:txBody>
      </p:sp>
      <p:sp>
        <p:nvSpPr>
          <p:cNvPr id="2" name="Google Shape;303;p29">
            <a:extLst>
              <a:ext uri="{FF2B5EF4-FFF2-40B4-BE49-F238E27FC236}">
                <a16:creationId xmlns:a16="http://schemas.microsoft.com/office/drawing/2014/main" id="{5A63C565-27C7-B453-570C-D6DDD0BFDEBE}"/>
              </a:ext>
            </a:extLst>
          </p:cNvPr>
          <p:cNvSpPr/>
          <p:nvPr/>
        </p:nvSpPr>
        <p:spPr>
          <a:xfrm>
            <a:off x="8549658" y="2759697"/>
            <a:ext cx="230437" cy="256014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59850" tIns="59850" rIns="59850" bIns="5985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2" name="Google Shape;304;p29">
            <a:extLst>
              <a:ext uri="{FF2B5EF4-FFF2-40B4-BE49-F238E27FC236}">
                <a16:creationId xmlns:a16="http://schemas.microsoft.com/office/drawing/2014/main" id="{2E71F363-4565-783C-7D45-A77673EFE639}"/>
              </a:ext>
            </a:extLst>
          </p:cNvPr>
          <p:cNvSpPr/>
          <p:nvPr/>
        </p:nvSpPr>
        <p:spPr>
          <a:xfrm>
            <a:off x="4632459" y="2759696"/>
            <a:ext cx="256014" cy="25601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0800" y="2160"/>
                </a:moveTo>
                <a:cubicBezTo>
                  <a:pt x="15572" y="2160"/>
                  <a:pt x="19440" y="6028"/>
                  <a:pt x="19440" y="10800"/>
                </a:cubicBezTo>
                <a:cubicBezTo>
                  <a:pt x="19440" y="15572"/>
                  <a:pt x="15572" y="19440"/>
                  <a:pt x="10800" y="19440"/>
                </a:cubicBezTo>
                <a:cubicBezTo>
                  <a:pt x="6028" y="19440"/>
                  <a:pt x="2160" y="15572"/>
                  <a:pt x="2160" y="10800"/>
                </a:cubicBezTo>
                <a:cubicBezTo>
                  <a:pt x="2160" y="6028"/>
                  <a:pt x="6028" y="2160"/>
                  <a:pt x="10800" y="2160"/>
                </a:cubicBezTo>
                <a:close/>
                <a:moveTo>
                  <a:pt x="6649" y="12960"/>
                </a:moveTo>
                <a:cubicBezTo>
                  <a:pt x="6375" y="12921"/>
                  <a:pt x="6077" y="12983"/>
                  <a:pt x="5839" y="13162"/>
                </a:cubicBezTo>
                <a:cubicBezTo>
                  <a:pt x="5362" y="13521"/>
                  <a:pt x="5278" y="14204"/>
                  <a:pt x="5636" y="14681"/>
                </a:cubicBezTo>
                <a:cubicBezTo>
                  <a:pt x="8197" y="18089"/>
                  <a:pt x="13437" y="18089"/>
                  <a:pt x="15997" y="14681"/>
                </a:cubicBezTo>
                <a:cubicBezTo>
                  <a:pt x="16356" y="14204"/>
                  <a:pt x="16272" y="13521"/>
                  <a:pt x="15795" y="13162"/>
                </a:cubicBezTo>
                <a:cubicBezTo>
                  <a:pt x="15318" y="12804"/>
                  <a:pt x="14635" y="12888"/>
                  <a:pt x="14276" y="13365"/>
                </a:cubicBezTo>
                <a:cubicBezTo>
                  <a:pt x="12580" y="15623"/>
                  <a:pt x="9054" y="15623"/>
                  <a:pt x="7357" y="13365"/>
                </a:cubicBezTo>
                <a:cubicBezTo>
                  <a:pt x="7178" y="13127"/>
                  <a:pt x="6922" y="12999"/>
                  <a:pt x="6649" y="129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" name="Google Shape;305;p29">
            <a:extLst>
              <a:ext uri="{FF2B5EF4-FFF2-40B4-BE49-F238E27FC236}">
                <a16:creationId xmlns:a16="http://schemas.microsoft.com/office/drawing/2014/main" id="{5B7D18E2-4EB1-E52F-2BE9-AE2714DAEB1F}"/>
              </a:ext>
            </a:extLst>
          </p:cNvPr>
          <p:cNvSpPr/>
          <p:nvPr/>
        </p:nvSpPr>
        <p:spPr>
          <a:xfrm>
            <a:off x="693808" y="2759696"/>
            <a:ext cx="256014" cy="25601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784" y="2163"/>
                </a:moveTo>
                <a:cubicBezTo>
                  <a:pt x="10772" y="2167"/>
                  <a:pt x="10749" y="2175"/>
                  <a:pt x="10715" y="2196"/>
                </a:cubicBezTo>
                <a:cubicBezTo>
                  <a:pt x="10574" y="2281"/>
                  <a:pt x="10340" y="2510"/>
                  <a:pt x="10071" y="2999"/>
                </a:cubicBezTo>
                <a:cubicBezTo>
                  <a:pt x="9811" y="3472"/>
                  <a:pt x="9560" y="4109"/>
                  <a:pt x="9344" y="4895"/>
                </a:cubicBezTo>
                <a:cubicBezTo>
                  <a:pt x="8980" y="6213"/>
                  <a:pt x="8731" y="7875"/>
                  <a:pt x="8661" y="9720"/>
                </a:cubicBezTo>
                <a:lnTo>
                  <a:pt x="12939" y="9720"/>
                </a:lnTo>
                <a:cubicBezTo>
                  <a:pt x="12869" y="7875"/>
                  <a:pt x="12620" y="6213"/>
                  <a:pt x="12256" y="4895"/>
                </a:cubicBezTo>
                <a:cubicBezTo>
                  <a:pt x="12040" y="4109"/>
                  <a:pt x="11789" y="3472"/>
                  <a:pt x="11529" y="2999"/>
                </a:cubicBezTo>
                <a:cubicBezTo>
                  <a:pt x="11260" y="2510"/>
                  <a:pt x="11026" y="2281"/>
                  <a:pt x="10885" y="2196"/>
                </a:cubicBezTo>
                <a:cubicBezTo>
                  <a:pt x="10851" y="2175"/>
                  <a:pt x="10828" y="2167"/>
                  <a:pt x="10816" y="2163"/>
                </a:cubicBezTo>
                <a:cubicBezTo>
                  <a:pt x="10807" y="2161"/>
                  <a:pt x="10801" y="2160"/>
                  <a:pt x="10800" y="2160"/>
                </a:cubicBezTo>
                <a:cubicBezTo>
                  <a:pt x="10798" y="2160"/>
                  <a:pt x="10793" y="2161"/>
                  <a:pt x="10784" y="2163"/>
                </a:cubicBezTo>
                <a:close/>
                <a:moveTo>
                  <a:pt x="6499" y="9720"/>
                </a:moveTo>
                <a:cubicBezTo>
                  <a:pt x="6571" y="7704"/>
                  <a:pt x="6841" y="5845"/>
                  <a:pt x="7261" y="4321"/>
                </a:cubicBezTo>
                <a:cubicBezTo>
                  <a:pt x="7424" y="3732"/>
                  <a:pt x="7611" y="3182"/>
                  <a:pt x="7825" y="2686"/>
                </a:cubicBezTo>
                <a:cubicBezTo>
                  <a:pt x="4843" y="3779"/>
                  <a:pt x="2632" y="6469"/>
                  <a:pt x="2227" y="9720"/>
                </a:cubicBezTo>
                <a:lnTo>
                  <a:pt x="6499" y="9720"/>
                </a:lnTo>
                <a:close/>
                <a:moveTo>
                  <a:pt x="2227" y="11880"/>
                </a:moveTo>
                <a:lnTo>
                  <a:pt x="6499" y="11880"/>
                </a:lnTo>
                <a:cubicBezTo>
                  <a:pt x="6582" y="14228"/>
                  <a:pt x="6936" y="16368"/>
                  <a:pt x="7484" y="18014"/>
                </a:cubicBezTo>
                <a:cubicBezTo>
                  <a:pt x="7589" y="18327"/>
                  <a:pt x="7702" y="18628"/>
                  <a:pt x="7825" y="18914"/>
                </a:cubicBezTo>
                <a:cubicBezTo>
                  <a:pt x="4843" y="17821"/>
                  <a:pt x="2632" y="15131"/>
                  <a:pt x="2227" y="11880"/>
                </a:cubicBezTo>
                <a:close/>
                <a:moveTo>
                  <a:pt x="8661" y="11880"/>
                </a:moveTo>
                <a:cubicBezTo>
                  <a:pt x="8743" y="14037"/>
                  <a:pt x="9069" y="15938"/>
                  <a:pt x="9534" y="17332"/>
                </a:cubicBezTo>
                <a:cubicBezTo>
                  <a:pt x="9806" y="18148"/>
                  <a:pt x="10106" y="18732"/>
                  <a:pt x="10387" y="19088"/>
                </a:cubicBezTo>
                <a:cubicBezTo>
                  <a:pt x="10525" y="19263"/>
                  <a:pt x="10637" y="19356"/>
                  <a:pt x="10712" y="19402"/>
                </a:cubicBezTo>
                <a:cubicBezTo>
                  <a:pt x="10748" y="19424"/>
                  <a:pt x="10771" y="19434"/>
                  <a:pt x="10783" y="19437"/>
                </a:cubicBezTo>
                <a:cubicBezTo>
                  <a:pt x="10794" y="19440"/>
                  <a:pt x="10800" y="19440"/>
                  <a:pt x="10800" y="19440"/>
                </a:cubicBezTo>
                <a:cubicBezTo>
                  <a:pt x="10800" y="19440"/>
                  <a:pt x="10805" y="19440"/>
                  <a:pt x="10817" y="19437"/>
                </a:cubicBezTo>
                <a:cubicBezTo>
                  <a:pt x="10829" y="19434"/>
                  <a:pt x="10852" y="19424"/>
                  <a:pt x="10888" y="19402"/>
                </a:cubicBezTo>
                <a:cubicBezTo>
                  <a:pt x="10963" y="19356"/>
                  <a:pt x="11075" y="19263"/>
                  <a:pt x="11213" y="19088"/>
                </a:cubicBezTo>
                <a:cubicBezTo>
                  <a:pt x="11494" y="18732"/>
                  <a:pt x="11794" y="18148"/>
                  <a:pt x="12066" y="17332"/>
                </a:cubicBezTo>
                <a:cubicBezTo>
                  <a:pt x="12531" y="15938"/>
                  <a:pt x="12857" y="14037"/>
                  <a:pt x="12939" y="11880"/>
                </a:cubicBezTo>
                <a:lnTo>
                  <a:pt x="8661" y="11880"/>
                </a:lnTo>
                <a:close/>
                <a:moveTo>
                  <a:pt x="15101" y="11880"/>
                </a:moveTo>
                <a:cubicBezTo>
                  <a:pt x="15018" y="14228"/>
                  <a:pt x="14664" y="16368"/>
                  <a:pt x="14116" y="18014"/>
                </a:cubicBezTo>
                <a:cubicBezTo>
                  <a:pt x="14011" y="18327"/>
                  <a:pt x="13898" y="18628"/>
                  <a:pt x="13775" y="18914"/>
                </a:cubicBezTo>
                <a:cubicBezTo>
                  <a:pt x="16757" y="17821"/>
                  <a:pt x="18968" y="15131"/>
                  <a:pt x="19373" y="11880"/>
                </a:cubicBezTo>
                <a:lnTo>
                  <a:pt x="15101" y="11880"/>
                </a:lnTo>
                <a:close/>
                <a:moveTo>
                  <a:pt x="19373" y="9720"/>
                </a:moveTo>
                <a:cubicBezTo>
                  <a:pt x="18968" y="6469"/>
                  <a:pt x="16757" y="3779"/>
                  <a:pt x="13775" y="2686"/>
                </a:cubicBezTo>
                <a:cubicBezTo>
                  <a:pt x="13989" y="3182"/>
                  <a:pt x="14176" y="3732"/>
                  <a:pt x="14339" y="4321"/>
                </a:cubicBezTo>
                <a:cubicBezTo>
                  <a:pt x="14759" y="5845"/>
                  <a:pt x="15029" y="7704"/>
                  <a:pt x="15101" y="9720"/>
                </a:cubicBezTo>
                <a:lnTo>
                  <a:pt x="19373" y="97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59850" tIns="59850" rIns="59850" bIns="5985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7B27847-7526-0A76-DFBA-302A5A7697DE}"/>
              </a:ext>
            </a:extLst>
          </p:cNvPr>
          <p:cNvSpPr txBox="1">
            <a:spLocks/>
          </p:cNvSpPr>
          <p:nvPr/>
        </p:nvSpPr>
        <p:spPr>
          <a:xfrm>
            <a:off x="400939" y="1037594"/>
            <a:ext cx="11404599" cy="10474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EC570A5-080B-09FC-753D-21568175A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13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56368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>
          <a:extLst>
            <a:ext uri="{FF2B5EF4-FFF2-40B4-BE49-F238E27FC236}">
              <a16:creationId xmlns:a16="http://schemas.microsoft.com/office/drawing/2014/main" id="{7B9524AD-7F42-D558-E9DB-C7F138F38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1">
            <a:extLst>
              <a:ext uri="{FF2B5EF4-FFF2-40B4-BE49-F238E27FC236}">
                <a16:creationId xmlns:a16="http://schemas.microsoft.com/office/drawing/2014/main" id="{4D765FCF-56FA-8EE2-65DF-D8A5321F3C2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4656666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59" name="Google Shape;559;p61">
            <a:extLst>
              <a:ext uri="{FF2B5EF4-FFF2-40B4-BE49-F238E27FC236}">
                <a16:creationId xmlns:a16="http://schemas.microsoft.com/office/drawing/2014/main" id="{BFA1AD57-2515-3263-71AA-F5510D72450E}"/>
              </a:ext>
            </a:extLst>
          </p:cNvPr>
          <p:cNvSpPr txBox="1">
            <a:spLocks noGrp="1"/>
          </p:cNvSpPr>
          <p:nvPr>
            <p:ph idx="10"/>
          </p:nvPr>
        </p:nvSpPr>
        <p:spPr>
          <a:xfrm>
            <a:off x="4318000" y="4656666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60" name="Google Shape;560;p61">
            <a:extLst>
              <a:ext uri="{FF2B5EF4-FFF2-40B4-BE49-F238E27FC236}">
                <a16:creationId xmlns:a16="http://schemas.microsoft.com/office/drawing/2014/main" id="{F4CF59D7-297B-30C8-431E-585575A55EC7}"/>
              </a:ext>
            </a:extLst>
          </p:cNvPr>
          <p:cNvSpPr txBox="1">
            <a:spLocks noGrp="1"/>
          </p:cNvSpPr>
          <p:nvPr>
            <p:ph idx="11"/>
          </p:nvPr>
        </p:nvSpPr>
        <p:spPr>
          <a:xfrm>
            <a:off x="8232273" y="4656666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57" name="Google Shape;557;p61">
            <a:extLst>
              <a:ext uri="{FF2B5EF4-FFF2-40B4-BE49-F238E27FC236}">
                <a16:creationId xmlns:a16="http://schemas.microsoft.com/office/drawing/2014/main" id="{252743B9-4592-4663-CAD2-40CC23D409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Six feature layout with icons</a:t>
            </a:r>
            <a:endParaRPr dirty="0"/>
          </a:p>
        </p:txBody>
      </p:sp>
      <p:sp>
        <p:nvSpPr>
          <p:cNvPr id="2" name="Google Shape;558;p61">
            <a:extLst>
              <a:ext uri="{FF2B5EF4-FFF2-40B4-BE49-F238E27FC236}">
                <a16:creationId xmlns:a16="http://schemas.microsoft.com/office/drawing/2014/main" id="{0018B0C7-DC20-D7FE-2D99-C8372B90AC3A}"/>
              </a:ext>
            </a:extLst>
          </p:cNvPr>
          <p:cNvSpPr txBox="1">
            <a:spLocks/>
          </p:cNvSpPr>
          <p:nvPr/>
        </p:nvSpPr>
        <p:spPr>
          <a:xfrm>
            <a:off x="393700" y="2653452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Google Shape;559;p61">
            <a:extLst>
              <a:ext uri="{FF2B5EF4-FFF2-40B4-BE49-F238E27FC236}">
                <a16:creationId xmlns:a16="http://schemas.microsoft.com/office/drawing/2014/main" id="{142AC269-69D2-161D-AD16-2E5D7B8A96F1}"/>
              </a:ext>
            </a:extLst>
          </p:cNvPr>
          <p:cNvSpPr txBox="1">
            <a:spLocks/>
          </p:cNvSpPr>
          <p:nvPr/>
        </p:nvSpPr>
        <p:spPr>
          <a:xfrm>
            <a:off x="4318000" y="2653452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4" name="Google Shape;560;p61">
            <a:extLst>
              <a:ext uri="{FF2B5EF4-FFF2-40B4-BE49-F238E27FC236}">
                <a16:creationId xmlns:a16="http://schemas.microsoft.com/office/drawing/2014/main" id="{7E988850-5A60-A9C4-B928-BDFEC4FE498E}"/>
              </a:ext>
            </a:extLst>
          </p:cNvPr>
          <p:cNvSpPr txBox="1">
            <a:spLocks/>
          </p:cNvSpPr>
          <p:nvPr/>
        </p:nvSpPr>
        <p:spPr>
          <a:xfrm>
            <a:off x="8232273" y="2653452"/>
            <a:ext cx="3568700" cy="110239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" name="Google Shape;561;p61" descr="Keep or replace with another icon.">
            <a:extLst>
              <a:ext uri="{FF2B5EF4-FFF2-40B4-BE49-F238E27FC236}">
                <a16:creationId xmlns:a16="http://schemas.microsoft.com/office/drawing/2014/main" id="{43830694-5B70-1E3A-562E-A57DE1DE0273}"/>
              </a:ext>
            </a:extLst>
          </p:cNvPr>
          <p:cNvSpPr/>
          <p:nvPr/>
        </p:nvSpPr>
        <p:spPr>
          <a:xfrm>
            <a:off x="4279904" y="2022554"/>
            <a:ext cx="315580" cy="353873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6" name="Google Shape;562;p61" descr="Keep or replace with another icon.">
            <a:extLst>
              <a:ext uri="{FF2B5EF4-FFF2-40B4-BE49-F238E27FC236}">
                <a16:creationId xmlns:a16="http://schemas.microsoft.com/office/drawing/2014/main" id="{7C8ADA23-5610-C31E-B048-A0886EDC2B08}"/>
              </a:ext>
            </a:extLst>
          </p:cNvPr>
          <p:cNvSpPr/>
          <p:nvPr/>
        </p:nvSpPr>
        <p:spPr>
          <a:xfrm>
            <a:off x="401398" y="2018463"/>
            <a:ext cx="327078" cy="362074"/>
          </a:xfrm>
          <a:custGeom>
            <a:avLst/>
            <a:gdLst/>
            <a:ahLst/>
            <a:cxnLst/>
            <a:rect l="l" t="t" r="r" b="b"/>
            <a:pathLst>
              <a:path w="21600" h="21333" extrusionOk="0">
                <a:moveTo>
                  <a:pt x="11359" y="2130"/>
                </a:moveTo>
                <a:cubicBezTo>
                  <a:pt x="11014" y="1951"/>
                  <a:pt x="10588" y="1951"/>
                  <a:pt x="10241" y="2130"/>
                </a:cubicBezTo>
                <a:lnTo>
                  <a:pt x="3250" y="5732"/>
                </a:lnTo>
                <a:lnTo>
                  <a:pt x="10817" y="9530"/>
                </a:lnTo>
                <a:lnTo>
                  <a:pt x="18593" y="5856"/>
                </a:lnTo>
                <a:lnTo>
                  <a:pt x="11359" y="2130"/>
                </a:lnTo>
                <a:close/>
                <a:moveTo>
                  <a:pt x="19364" y="7749"/>
                </a:moveTo>
                <a:lnTo>
                  <a:pt x="11918" y="11267"/>
                </a:lnTo>
                <a:lnTo>
                  <a:pt x="11918" y="18916"/>
                </a:lnTo>
                <a:lnTo>
                  <a:pt x="18805" y="15367"/>
                </a:lnTo>
                <a:cubicBezTo>
                  <a:pt x="19152" y="15189"/>
                  <a:pt x="19364" y="14860"/>
                  <a:pt x="19364" y="14503"/>
                </a:cubicBezTo>
                <a:lnTo>
                  <a:pt x="19364" y="7749"/>
                </a:lnTo>
                <a:close/>
                <a:moveTo>
                  <a:pt x="9682" y="18916"/>
                </a:moveTo>
                <a:lnTo>
                  <a:pt x="9682" y="11250"/>
                </a:lnTo>
                <a:lnTo>
                  <a:pt x="2236" y="7513"/>
                </a:lnTo>
                <a:lnTo>
                  <a:pt x="2236" y="14503"/>
                </a:lnTo>
                <a:cubicBezTo>
                  <a:pt x="2236" y="14860"/>
                  <a:pt x="2448" y="15189"/>
                  <a:pt x="2795" y="15367"/>
                </a:cubicBezTo>
                <a:lnTo>
                  <a:pt x="9682" y="18916"/>
                </a:lnTo>
                <a:close/>
                <a:moveTo>
                  <a:pt x="9123" y="401"/>
                </a:moveTo>
                <a:cubicBezTo>
                  <a:pt x="10160" y="-133"/>
                  <a:pt x="11440" y="-133"/>
                  <a:pt x="12477" y="401"/>
                </a:cubicBezTo>
                <a:lnTo>
                  <a:pt x="19923" y="4238"/>
                </a:lnTo>
                <a:cubicBezTo>
                  <a:pt x="20962" y="4773"/>
                  <a:pt x="21600" y="5761"/>
                  <a:pt x="21600" y="6830"/>
                </a:cubicBezTo>
                <a:lnTo>
                  <a:pt x="21600" y="14503"/>
                </a:lnTo>
                <a:cubicBezTo>
                  <a:pt x="21600" y="15572"/>
                  <a:pt x="20962" y="16561"/>
                  <a:pt x="19923" y="17096"/>
                </a:cubicBezTo>
                <a:lnTo>
                  <a:pt x="12477" y="20932"/>
                </a:lnTo>
                <a:cubicBezTo>
                  <a:pt x="11440" y="21467"/>
                  <a:pt x="10160" y="21467"/>
                  <a:pt x="9123" y="20932"/>
                </a:cubicBezTo>
                <a:lnTo>
                  <a:pt x="1677" y="17096"/>
                </a:lnTo>
                <a:cubicBezTo>
                  <a:pt x="640" y="16561"/>
                  <a:pt x="0" y="15572"/>
                  <a:pt x="0" y="14503"/>
                </a:cubicBezTo>
                <a:lnTo>
                  <a:pt x="0" y="6830"/>
                </a:lnTo>
                <a:cubicBezTo>
                  <a:pt x="0" y="5761"/>
                  <a:pt x="640" y="4773"/>
                  <a:pt x="1677" y="4238"/>
                </a:cubicBezTo>
                <a:lnTo>
                  <a:pt x="9123" y="4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1" name="Google Shape;1369;p101" descr="Keep or replace with another icon.">
            <a:extLst>
              <a:ext uri="{FF2B5EF4-FFF2-40B4-BE49-F238E27FC236}">
                <a16:creationId xmlns:a16="http://schemas.microsoft.com/office/drawing/2014/main" id="{41FBCA7C-C2E7-AFB5-3B6C-4D9C9E154570}"/>
              </a:ext>
            </a:extLst>
          </p:cNvPr>
          <p:cNvSpPr/>
          <p:nvPr/>
        </p:nvSpPr>
        <p:spPr>
          <a:xfrm>
            <a:off x="8229600" y="2030146"/>
            <a:ext cx="338580" cy="33868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784" y="2163"/>
                </a:moveTo>
                <a:cubicBezTo>
                  <a:pt x="10772" y="2167"/>
                  <a:pt x="10749" y="2175"/>
                  <a:pt x="10715" y="2196"/>
                </a:cubicBezTo>
                <a:cubicBezTo>
                  <a:pt x="10574" y="2281"/>
                  <a:pt x="10340" y="2510"/>
                  <a:pt x="10071" y="2999"/>
                </a:cubicBezTo>
                <a:cubicBezTo>
                  <a:pt x="9811" y="3472"/>
                  <a:pt x="9560" y="4109"/>
                  <a:pt x="9344" y="4895"/>
                </a:cubicBezTo>
                <a:cubicBezTo>
                  <a:pt x="8980" y="6213"/>
                  <a:pt x="8731" y="7875"/>
                  <a:pt x="8661" y="9720"/>
                </a:cubicBezTo>
                <a:lnTo>
                  <a:pt x="12939" y="9720"/>
                </a:lnTo>
                <a:cubicBezTo>
                  <a:pt x="12869" y="7875"/>
                  <a:pt x="12620" y="6213"/>
                  <a:pt x="12256" y="4895"/>
                </a:cubicBezTo>
                <a:cubicBezTo>
                  <a:pt x="12040" y="4109"/>
                  <a:pt x="11789" y="3472"/>
                  <a:pt x="11529" y="2999"/>
                </a:cubicBezTo>
                <a:cubicBezTo>
                  <a:pt x="11260" y="2510"/>
                  <a:pt x="11026" y="2281"/>
                  <a:pt x="10885" y="2196"/>
                </a:cubicBezTo>
                <a:cubicBezTo>
                  <a:pt x="10851" y="2175"/>
                  <a:pt x="10828" y="2167"/>
                  <a:pt x="10816" y="2163"/>
                </a:cubicBezTo>
                <a:cubicBezTo>
                  <a:pt x="10807" y="2161"/>
                  <a:pt x="10801" y="2160"/>
                  <a:pt x="10800" y="2160"/>
                </a:cubicBezTo>
                <a:cubicBezTo>
                  <a:pt x="10798" y="2160"/>
                  <a:pt x="10793" y="2161"/>
                  <a:pt x="10784" y="2163"/>
                </a:cubicBezTo>
                <a:close/>
                <a:moveTo>
                  <a:pt x="6499" y="9720"/>
                </a:moveTo>
                <a:cubicBezTo>
                  <a:pt x="6571" y="7704"/>
                  <a:pt x="6841" y="5845"/>
                  <a:pt x="7261" y="4321"/>
                </a:cubicBezTo>
                <a:cubicBezTo>
                  <a:pt x="7424" y="3732"/>
                  <a:pt x="7611" y="3182"/>
                  <a:pt x="7825" y="2686"/>
                </a:cubicBezTo>
                <a:cubicBezTo>
                  <a:pt x="4843" y="3779"/>
                  <a:pt x="2632" y="6469"/>
                  <a:pt x="2227" y="9720"/>
                </a:cubicBezTo>
                <a:lnTo>
                  <a:pt x="6499" y="9720"/>
                </a:lnTo>
                <a:close/>
                <a:moveTo>
                  <a:pt x="2227" y="11880"/>
                </a:moveTo>
                <a:lnTo>
                  <a:pt x="6499" y="11880"/>
                </a:lnTo>
                <a:cubicBezTo>
                  <a:pt x="6582" y="14228"/>
                  <a:pt x="6936" y="16368"/>
                  <a:pt x="7484" y="18014"/>
                </a:cubicBezTo>
                <a:cubicBezTo>
                  <a:pt x="7589" y="18327"/>
                  <a:pt x="7702" y="18628"/>
                  <a:pt x="7825" y="18914"/>
                </a:cubicBezTo>
                <a:cubicBezTo>
                  <a:pt x="4843" y="17821"/>
                  <a:pt x="2632" y="15131"/>
                  <a:pt x="2227" y="11880"/>
                </a:cubicBezTo>
                <a:close/>
                <a:moveTo>
                  <a:pt x="8661" y="11880"/>
                </a:moveTo>
                <a:cubicBezTo>
                  <a:pt x="8743" y="14037"/>
                  <a:pt x="9069" y="15938"/>
                  <a:pt x="9534" y="17332"/>
                </a:cubicBezTo>
                <a:cubicBezTo>
                  <a:pt x="9806" y="18148"/>
                  <a:pt x="10106" y="18732"/>
                  <a:pt x="10387" y="19088"/>
                </a:cubicBezTo>
                <a:cubicBezTo>
                  <a:pt x="10525" y="19263"/>
                  <a:pt x="10637" y="19356"/>
                  <a:pt x="10712" y="19402"/>
                </a:cubicBezTo>
                <a:cubicBezTo>
                  <a:pt x="10748" y="19424"/>
                  <a:pt x="10771" y="19434"/>
                  <a:pt x="10783" y="19437"/>
                </a:cubicBezTo>
                <a:cubicBezTo>
                  <a:pt x="10794" y="19440"/>
                  <a:pt x="10800" y="19440"/>
                  <a:pt x="10800" y="19440"/>
                </a:cubicBezTo>
                <a:cubicBezTo>
                  <a:pt x="10800" y="19440"/>
                  <a:pt x="10805" y="19440"/>
                  <a:pt x="10817" y="19437"/>
                </a:cubicBezTo>
                <a:cubicBezTo>
                  <a:pt x="10829" y="19434"/>
                  <a:pt x="10852" y="19424"/>
                  <a:pt x="10888" y="19402"/>
                </a:cubicBezTo>
                <a:cubicBezTo>
                  <a:pt x="10963" y="19356"/>
                  <a:pt x="11075" y="19263"/>
                  <a:pt x="11213" y="19088"/>
                </a:cubicBezTo>
                <a:cubicBezTo>
                  <a:pt x="11494" y="18732"/>
                  <a:pt x="11794" y="18148"/>
                  <a:pt x="12066" y="17332"/>
                </a:cubicBezTo>
                <a:cubicBezTo>
                  <a:pt x="12531" y="15938"/>
                  <a:pt x="12857" y="14037"/>
                  <a:pt x="12939" y="11880"/>
                </a:cubicBezTo>
                <a:lnTo>
                  <a:pt x="8661" y="11880"/>
                </a:lnTo>
                <a:close/>
                <a:moveTo>
                  <a:pt x="15101" y="11880"/>
                </a:moveTo>
                <a:cubicBezTo>
                  <a:pt x="15018" y="14228"/>
                  <a:pt x="14664" y="16368"/>
                  <a:pt x="14116" y="18014"/>
                </a:cubicBezTo>
                <a:cubicBezTo>
                  <a:pt x="14011" y="18327"/>
                  <a:pt x="13898" y="18628"/>
                  <a:pt x="13775" y="18914"/>
                </a:cubicBezTo>
                <a:cubicBezTo>
                  <a:pt x="16757" y="17821"/>
                  <a:pt x="18968" y="15131"/>
                  <a:pt x="19373" y="11880"/>
                </a:cubicBezTo>
                <a:lnTo>
                  <a:pt x="15101" y="11880"/>
                </a:lnTo>
                <a:close/>
                <a:moveTo>
                  <a:pt x="19373" y="9720"/>
                </a:moveTo>
                <a:cubicBezTo>
                  <a:pt x="18968" y="6469"/>
                  <a:pt x="16757" y="3779"/>
                  <a:pt x="13775" y="2686"/>
                </a:cubicBezTo>
                <a:cubicBezTo>
                  <a:pt x="13989" y="3182"/>
                  <a:pt x="14176" y="3732"/>
                  <a:pt x="14339" y="4321"/>
                </a:cubicBezTo>
                <a:cubicBezTo>
                  <a:pt x="14759" y="5845"/>
                  <a:pt x="15029" y="7704"/>
                  <a:pt x="15101" y="9720"/>
                </a:cubicBezTo>
                <a:lnTo>
                  <a:pt x="19373" y="972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Arial"/>
              <a:buNone/>
            </a:pPr>
            <a:endParaRPr sz="4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415;p101" descr="Keep or replace with another icon.">
            <a:extLst>
              <a:ext uri="{FF2B5EF4-FFF2-40B4-BE49-F238E27FC236}">
                <a16:creationId xmlns:a16="http://schemas.microsoft.com/office/drawing/2014/main" id="{8574D0ED-7640-B4E7-7B56-C1CA61B9EC01}"/>
              </a:ext>
            </a:extLst>
          </p:cNvPr>
          <p:cNvSpPr/>
          <p:nvPr/>
        </p:nvSpPr>
        <p:spPr>
          <a:xfrm>
            <a:off x="371885" y="4050316"/>
            <a:ext cx="389340" cy="30477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574" y="2400"/>
                </a:moveTo>
                <a:cubicBezTo>
                  <a:pt x="5277" y="2400"/>
                  <a:pt x="4226" y="3743"/>
                  <a:pt x="4226" y="5400"/>
                </a:cubicBezTo>
                <a:cubicBezTo>
                  <a:pt x="4226" y="7057"/>
                  <a:pt x="5277" y="8400"/>
                  <a:pt x="6574" y="8400"/>
                </a:cubicBezTo>
                <a:cubicBezTo>
                  <a:pt x="7871" y="8400"/>
                  <a:pt x="8922" y="7057"/>
                  <a:pt x="8922" y="5400"/>
                </a:cubicBezTo>
                <a:cubicBezTo>
                  <a:pt x="8922" y="3743"/>
                  <a:pt x="7871" y="2400"/>
                  <a:pt x="6574" y="2400"/>
                </a:cubicBezTo>
                <a:close/>
                <a:moveTo>
                  <a:pt x="2348" y="5400"/>
                </a:moveTo>
                <a:cubicBezTo>
                  <a:pt x="2348" y="2418"/>
                  <a:pt x="4240" y="0"/>
                  <a:pt x="6574" y="0"/>
                </a:cubicBezTo>
                <a:cubicBezTo>
                  <a:pt x="8908" y="0"/>
                  <a:pt x="10800" y="2418"/>
                  <a:pt x="10800" y="5400"/>
                </a:cubicBezTo>
                <a:cubicBezTo>
                  <a:pt x="10800" y="8382"/>
                  <a:pt x="8908" y="10800"/>
                  <a:pt x="6574" y="10800"/>
                </a:cubicBezTo>
                <a:cubicBezTo>
                  <a:pt x="4240" y="10800"/>
                  <a:pt x="2348" y="8382"/>
                  <a:pt x="2348" y="5400"/>
                </a:cubicBezTo>
                <a:close/>
                <a:moveTo>
                  <a:pt x="15496" y="3600"/>
                </a:moveTo>
                <a:cubicBezTo>
                  <a:pt x="14458" y="3600"/>
                  <a:pt x="13617" y="4674"/>
                  <a:pt x="13617" y="6000"/>
                </a:cubicBezTo>
                <a:cubicBezTo>
                  <a:pt x="13617" y="7326"/>
                  <a:pt x="14458" y="8400"/>
                  <a:pt x="15496" y="8400"/>
                </a:cubicBezTo>
                <a:cubicBezTo>
                  <a:pt x="16533" y="8400"/>
                  <a:pt x="17374" y="7326"/>
                  <a:pt x="17374" y="6000"/>
                </a:cubicBezTo>
                <a:cubicBezTo>
                  <a:pt x="17374" y="4674"/>
                  <a:pt x="16533" y="3600"/>
                  <a:pt x="15496" y="3600"/>
                </a:cubicBezTo>
                <a:close/>
                <a:moveTo>
                  <a:pt x="11739" y="6000"/>
                </a:moveTo>
                <a:cubicBezTo>
                  <a:pt x="11739" y="3349"/>
                  <a:pt x="13421" y="1200"/>
                  <a:pt x="15496" y="1200"/>
                </a:cubicBezTo>
                <a:cubicBezTo>
                  <a:pt x="17570" y="1200"/>
                  <a:pt x="19252" y="3349"/>
                  <a:pt x="19252" y="6000"/>
                </a:cubicBezTo>
                <a:cubicBezTo>
                  <a:pt x="19252" y="8651"/>
                  <a:pt x="17570" y="10800"/>
                  <a:pt x="15496" y="10800"/>
                </a:cubicBezTo>
                <a:cubicBezTo>
                  <a:pt x="13421" y="10800"/>
                  <a:pt x="11739" y="8651"/>
                  <a:pt x="11739" y="6000"/>
                </a:cubicBezTo>
                <a:close/>
                <a:moveTo>
                  <a:pt x="3324" y="15896"/>
                </a:moveTo>
                <a:cubicBezTo>
                  <a:pt x="2477" y="16858"/>
                  <a:pt x="1878" y="18325"/>
                  <a:pt x="1878" y="20400"/>
                </a:cubicBezTo>
                <a:cubicBezTo>
                  <a:pt x="1878" y="21062"/>
                  <a:pt x="1458" y="21600"/>
                  <a:pt x="939" y="21600"/>
                </a:cubicBezTo>
                <a:cubicBezTo>
                  <a:pt x="421" y="21600"/>
                  <a:pt x="0" y="21062"/>
                  <a:pt x="0" y="20400"/>
                </a:cubicBezTo>
                <a:cubicBezTo>
                  <a:pt x="0" y="17675"/>
                  <a:pt x="810" y="15542"/>
                  <a:pt x="2076" y="14102"/>
                </a:cubicBezTo>
                <a:cubicBezTo>
                  <a:pt x="3325" y="12684"/>
                  <a:pt x="4965" y="12000"/>
                  <a:pt x="6574" y="12000"/>
                </a:cubicBezTo>
                <a:cubicBezTo>
                  <a:pt x="8183" y="12000"/>
                  <a:pt x="9822" y="12684"/>
                  <a:pt x="11071" y="14102"/>
                </a:cubicBezTo>
                <a:cubicBezTo>
                  <a:pt x="12338" y="15542"/>
                  <a:pt x="13148" y="17675"/>
                  <a:pt x="13148" y="20400"/>
                </a:cubicBezTo>
                <a:cubicBezTo>
                  <a:pt x="13148" y="21062"/>
                  <a:pt x="12727" y="21600"/>
                  <a:pt x="12209" y="21600"/>
                </a:cubicBezTo>
                <a:cubicBezTo>
                  <a:pt x="11690" y="21600"/>
                  <a:pt x="11270" y="21062"/>
                  <a:pt x="11270" y="20400"/>
                </a:cubicBezTo>
                <a:cubicBezTo>
                  <a:pt x="11270" y="18325"/>
                  <a:pt x="10670" y="16858"/>
                  <a:pt x="9824" y="15896"/>
                </a:cubicBezTo>
                <a:cubicBezTo>
                  <a:pt x="8960" y="14916"/>
                  <a:pt x="7783" y="14400"/>
                  <a:pt x="6574" y="14400"/>
                </a:cubicBezTo>
                <a:cubicBezTo>
                  <a:pt x="5365" y="14400"/>
                  <a:pt x="4188" y="14916"/>
                  <a:pt x="3324" y="15896"/>
                </a:cubicBezTo>
                <a:close/>
                <a:moveTo>
                  <a:pt x="18122" y="15168"/>
                </a:moveTo>
                <a:cubicBezTo>
                  <a:pt x="17175" y="14402"/>
                  <a:pt x="15927" y="14200"/>
                  <a:pt x="14811" y="14602"/>
                </a:cubicBezTo>
                <a:cubicBezTo>
                  <a:pt x="14312" y="14782"/>
                  <a:pt x="13793" y="14411"/>
                  <a:pt x="13653" y="13772"/>
                </a:cubicBezTo>
                <a:cubicBezTo>
                  <a:pt x="13512" y="13134"/>
                  <a:pt x="13802" y="12472"/>
                  <a:pt x="14302" y="12292"/>
                </a:cubicBezTo>
                <a:cubicBezTo>
                  <a:pt x="15894" y="11718"/>
                  <a:pt x="17698" y="11986"/>
                  <a:pt x="19125" y="13139"/>
                </a:cubicBezTo>
                <a:cubicBezTo>
                  <a:pt x="20589" y="14320"/>
                  <a:pt x="21600" y="16387"/>
                  <a:pt x="21600" y="19200"/>
                </a:cubicBezTo>
                <a:cubicBezTo>
                  <a:pt x="21600" y="19862"/>
                  <a:pt x="21179" y="20400"/>
                  <a:pt x="20661" y="20400"/>
                </a:cubicBezTo>
                <a:cubicBezTo>
                  <a:pt x="20142" y="20400"/>
                  <a:pt x="19722" y="19862"/>
                  <a:pt x="19722" y="19200"/>
                </a:cubicBezTo>
                <a:cubicBezTo>
                  <a:pt x="19722" y="17202"/>
                  <a:pt x="19034" y="15905"/>
                  <a:pt x="18122" y="1516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Arial"/>
              <a:buNone/>
            </a:pPr>
            <a:endParaRPr sz="4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12;p103" descr="Keep or replace with another icon.">
            <a:extLst>
              <a:ext uri="{FF2B5EF4-FFF2-40B4-BE49-F238E27FC236}">
                <a16:creationId xmlns:a16="http://schemas.microsoft.com/office/drawing/2014/main" id="{D015E4E0-1777-A560-A6C2-AEDA1FADFC50}"/>
              </a:ext>
            </a:extLst>
          </p:cNvPr>
          <p:cNvSpPr/>
          <p:nvPr/>
        </p:nvSpPr>
        <p:spPr>
          <a:xfrm>
            <a:off x="4291936" y="4025768"/>
            <a:ext cx="305570" cy="338652"/>
          </a:xfrm>
          <a:custGeom>
            <a:avLst/>
            <a:gdLst/>
            <a:ahLst/>
            <a:cxnLst/>
            <a:rect l="l" t="t" r="r" b="b"/>
            <a:pathLst>
              <a:path w="21538" h="21553" extrusionOk="0">
                <a:moveTo>
                  <a:pt x="10897" y="543"/>
                </a:moveTo>
                <a:cubicBezTo>
                  <a:pt x="11135" y="165"/>
                  <a:pt x="11603" y="-46"/>
                  <a:pt x="12081" y="8"/>
                </a:cubicBezTo>
                <a:lnTo>
                  <a:pt x="12622" y="69"/>
                </a:lnTo>
                <a:cubicBezTo>
                  <a:pt x="15566" y="401"/>
                  <a:pt x="17464" y="3053"/>
                  <a:pt x="16592" y="5614"/>
                </a:cubicBezTo>
                <a:lnTo>
                  <a:pt x="15932" y="7551"/>
                </a:lnTo>
                <a:cubicBezTo>
                  <a:pt x="16337" y="7557"/>
                  <a:pt x="16701" y="7570"/>
                  <a:pt x="17029" y="7593"/>
                </a:cubicBezTo>
                <a:cubicBezTo>
                  <a:pt x="17750" y="7644"/>
                  <a:pt x="18413" y="7753"/>
                  <a:pt x="19016" y="8039"/>
                </a:cubicBezTo>
                <a:cubicBezTo>
                  <a:pt x="20257" y="8629"/>
                  <a:pt x="21148" y="9683"/>
                  <a:pt x="21451" y="10920"/>
                </a:cubicBezTo>
                <a:cubicBezTo>
                  <a:pt x="21599" y="11520"/>
                  <a:pt x="21541" y="12127"/>
                  <a:pt x="21406" y="12769"/>
                </a:cubicBezTo>
                <a:cubicBezTo>
                  <a:pt x="21273" y="13395"/>
                  <a:pt x="21043" y="14161"/>
                  <a:pt x="20759" y="15099"/>
                </a:cubicBezTo>
                <a:lnTo>
                  <a:pt x="20202" y="16946"/>
                </a:lnTo>
                <a:cubicBezTo>
                  <a:pt x="20181" y="17013"/>
                  <a:pt x="20161" y="17078"/>
                  <a:pt x="20142" y="17143"/>
                </a:cubicBezTo>
                <a:cubicBezTo>
                  <a:pt x="19789" y="18315"/>
                  <a:pt x="19524" y="19196"/>
                  <a:pt x="18943" y="19876"/>
                </a:cubicBezTo>
                <a:cubicBezTo>
                  <a:pt x="18432" y="20473"/>
                  <a:pt x="17757" y="20939"/>
                  <a:pt x="16986" y="21226"/>
                </a:cubicBezTo>
                <a:cubicBezTo>
                  <a:pt x="16107" y="21554"/>
                  <a:pt x="15095" y="21553"/>
                  <a:pt x="13750" y="21552"/>
                </a:cubicBezTo>
                <a:cubicBezTo>
                  <a:pt x="11456" y="21551"/>
                  <a:pt x="9164" y="21552"/>
                  <a:pt x="6872" y="21552"/>
                </a:cubicBezTo>
                <a:cubicBezTo>
                  <a:pt x="5911" y="21552"/>
                  <a:pt x="5118" y="21552"/>
                  <a:pt x="4472" y="21505"/>
                </a:cubicBezTo>
                <a:cubicBezTo>
                  <a:pt x="3802" y="21455"/>
                  <a:pt x="3185" y="21349"/>
                  <a:pt x="2606" y="21082"/>
                </a:cubicBezTo>
                <a:cubicBezTo>
                  <a:pt x="1708" y="20669"/>
                  <a:pt x="979" y="20010"/>
                  <a:pt x="520" y="19199"/>
                </a:cubicBezTo>
                <a:cubicBezTo>
                  <a:pt x="226" y="18676"/>
                  <a:pt x="108" y="18119"/>
                  <a:pt x="53" y="17513"/>
                </a:cubicBezTo>
                <a:cubicBezTo>
                  <a:pt x="0" y="16930"/>
                  <a:pt x="0" y="16214"/>
                  <a:pt x="0" y="15346"/>
                </a:cubicBezTo>
                <a:lnTo>
                  <a:pt x="0" y="12931"/>
                </a:lnTo>
                <a:cubicBezTo>
                  <a:pt x="0" y="12881"/>
                  <a:pt x="0" y="12832"/>
                  <a:pt x="0" y="12783"/>
                </a:cubicBezTo>
                <a:cubicBezTo>
                  <a:pt x="0" y="11926"/>
                  <a:pt x="-1" y="11289"/>
                  <a:pt x="162" y="10738"/>
                </a:cubicBezTo>
                <a:cubicBezTo>
                  <a:pt x="604" y="9250"/>
                  <a:pt x="1890" y="8088"/>
                  <a:pt x="3538" y="7690"/>
                </a:cubicBezTo>
                <a:cubicBezTo>
                  <a:pt x="4148" y="7542"/>
                  <a:pt x="4853" y="7542"/>
                  <a:pt x="5803" y="7543"/>
                </a:cubicBezTo>
                <a:cubicBezTo>
                  <a:pt x="5857" y="7543"/>
                  <a:pt x="5911" y="7543"/>
                  <a:pt x="5966" y="7543"/>
                </a:cubicBezTo>
                <a:cubicBezTo>
                  <a:pt x="6277" y="7543"/>
                  <a:pt x="6562" y="7393"/>
                  <a:pt x="6716" y="7150"/>
                </a:cubicBezTo>
                <a:lnTo>
                  <a:pt x="10897" y="543"/>
                </a:lnTo>
                <a:close/>
                <a:moveTo>
                  <a:pt x="5407" y="19388"/>
                </a:moveTo>
                <a:cubicBezTo>
                  <a:pt x="5204" y="19068"/>
                  <a:pt x="5044" y="18723"/>
                  <a:pt x="4935" y="18357"/>
                </a:cubicBezTo>
                <a:cubicBezTo>
                  <a:pt x="4772" y="17806"/>
                  <a:pt x="4773" y="17169"/>
                  <a:pt x="4773" y="16312"/>
                </a:cubicBezTo>
                <a:cubicBezTo>
                  <a:pt x="4773" y="16264"/>
                  <a:pt x="4773" y="16214"/>
                  <a:pt x="4773" y="16164"/>
                </a:cubicBezTo>
                <a:lnTo>
                  <a:pt x="4773" y="9709"/>
                </a:lnTo>
                <a:cubicBezTo>
                  <a:pt x="4466" y="9719"/>
                  <a:pt x="4297" y="9737"/>
                  <a:pt x="4155" y="9772"/>
                </a:cubicBezTo>
                <a:cubicBezTo>
                  <a:pt x="3332" y="9971"/>
                  <a:pt x="2689" y="10552"/>
                  <a:pt x="2468" y="11296"/>
                </a:cubicBezTo>
                <a:cubicBezTo>
                  <a:pt x="2397" y="11535"/>
                  <a:pt x="2387" y="11860"/>
                  <a:pt x="2387" y="12931"/>
                </a:cubicBezTo>
                <a:lnTo>
                  <a:pt x="2387" y="15302"/>
                </a:lnTo>
                <a:cubicBezTo>
                  <a:pt x="2387" y="16225"/>
                  <a:pt x="2388" y="16853"/>
                  <a:pt x="2432" y="17338"/>
                </a:cubicBezTo>
                <a:cubicBezTo>
                  <a:pt x="2474" y="17810"/>
                  <a:pt x="2551" y="18052"/>
                  <a:pt x="2647" y="18220"/>
                </a:cubicBezTo>
                <a:cubicBezTo>
                  <a:pt x="2876" y="18626"/>
                  <a:pt x="3241" y="18955"/>
                  <a:pt x="3690" y="19162"/>
                </a:cubicBezTo>
                <a:cubicBezTo>
                  <a:pt x="3877" y="19248"/>
                  <a:pt x="4144" y="19318"/>
                  <a:pt x="4667" y="19356"/>
                </a:cubicBezTo>
                <a:cubicBezTo>
                  <a:pt x="4884" y="19372"/>
                  <a:pt x="5128" y="19382"/>
                  <a:pt x="5407" y="19388"/>
                </a:cubicBezTo>
                <a:close/>
                <a:moveTo>
                  <a:pt x="7160" y="9493"/>
                </a:moveTo>
                <a:lnTo>
                  <a:pt x="7160" y="16164"/>
                </a:lnTo>
                <a:cubicBezTo>
                  <a:pt x="7160" y="17236"/>
                  <a:pt x="7170" y="17560"/>
                  <a:pt x="7241" y="17799"/>
                </a:cubicBezTo>
                <a:cubicBezTo>
                  <a:pt x="7462" y="18543"/>
                  <a:pt x="8105" y="19124"/>
                  <a:pt x="8928" y="19324"/>
                </a:cubicBezTo>
                <a:cubicBezTo>
                  <a:pt x="9194" y="19388"/>
                  <a:pt x="9553" y="19397"/>
                  <a:pt x="10739" y="19397"/>
                </a:cubicBezTo>
                <a:lnTo>
                  <a:pt x="13524" y="19397"/>
                </a:lnTo>
                <a:cubicBezTo>
                  <a:pt x="15200" y="19397"/>
                  <a:pt x="15691" y="19377"/>
                  <a:pt x="16076" y="19234"/>
                </a:cubicBezTo>
                <a:cubicBezTo>
                  <a:pt x="16461" y="19090"/>
                  <a:pt x="16799" y="18857"/>
                  <a:pt x="17054" y="18559"/>
                </a:cubicBezTo>
                <a:cubicBezTo>
                  <a:pt x="17307" y="18262"/>
                  <a:pt x="17458" y="17839"/>
                  <a:pt x="17899" y="16379"/>
                </a:cubicBezTo>
                <a:lnTo>
                  <a:pt x="18444" y="14575"/>
                </a:lnTo>
                <a:cubicBezTo>
                  <a:pt x="18744" y="13583"/>
                  <a:pt x="18949" y="12899"/>
                  <a:pt x="19061" y="12366"/>
                </a:cubicBezTo>
                <a:cubicBezTo>
                  <a:pt x="19172" y="11837"/>
                  <a:pt x="19166" y="11567"/>
                  <a:pt x="19122" y="11387"/>
                </a:cubicBezTo>
                <a:cubicBezTo>
                  <a:pt x="18970" y="10768"/>
                  <a:pt x="18524" y="10241"/>
                  <a:pt x="17904" y="9946"/>
                </a:cubicBezTo>
                <a:cubicBezTo>
                  <a:pt x="17722" y="9860"/>
                  <a:pt x="17436" y="9783"/>
                  <a:pt x="16842" y="9741"/>
                </a:cubicBezTo>
                <a:cubicBezTo>
                  <a:pt x="16243" y="9699"/>
                  <a:pt x="15457" y="9698"/>
                  <a:pt x="14319" y="9698"/>
                </a:cubicBezTo>
                <a:cubicBezTo>
                  <a:pt x="13941" y="9698"/>
                  <a:pt x="13584" y="9536"/>
                  <a:pt x="13360" y="9261"/>
                </a:cubicBezTo>
                <a:cubicBezTo>
                  <a:pt x="13134" y="8986"/>
                  <a:pt x="13067" y="8631"/>
                  <a:pt x="13178" y="8304"/>
                </a:cubicBezTo>
                <a:lnTo>
                  <a:pt x="14311" y="4980"/>
                </a:lnTo>
                <a:cubicBezTo>
                  <a:pt x="14722" y="3771"/>
                  <a:pt x="13900" y="2522"/>
                  <a:pt x="12567" y="2246"/>
                </a:cubicBezTo>
                <a:lnTo>
                  <a:pt x="8787" y="8220"/>
                </a:lnTo>
                <a:cubicBezTo>
                  <a:pt x="8415" y="8808"/>
                  <a:pt x="7836" y="9252"/>
                  <a:pt x="7160" y="949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Arial"/>
              <a:buNone/>
            </a:pPr>
            <a:endParaRPr sz="4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266;p99" descr="Keep or replace with another icon.">
            <a:extLst>
              <a:ext uri="{FF2B5EF4-FFF2-40B4-BE49-F238E27FC236}">
                <a16:creationId xmlns:a16="http://schemas.microsoft.com/office/drawing/2014/main" id="{A7463D0C-45D0-FAD2-0C32-032165767122}"/>
              </a:ext>
            </a:extLst>
          </p:cNvPr>
          <p:cNvSpPr/>
          <p:nvPr/>
        </p:nvSpPr>
        <p:spPr>
          <a:xfrm>
            <a:off x="8234485" y="4029083"/>
            <a:ext cx="321663" cy="321771"/>
          </a:xfrm>
          <a:custGeom>
            <a:avLst/>
            <a:gdLst/>
            <a:ahLst/>
            <a:cxnLst/>
            <a:rect l="l" t="t" r="r" b="b"/>
            <a:pathLst>
              <a:path w="21599" h="21599" extrusionOk="0">
                <a:moveTo>
                  <a:pt x="6252" y="0"/>
                </a:moveTo>
                <a:cubicBezTo>
                  <a:pt x="6880" y="0"/>
                  <a:pt x="7389" y="509"/>
                  <a:pt x="7389" y="1137"/>
                </a:cubicBezTo>
                <a:lnTo>
                  <a:pt x="14210" y="1137"/>
                </a:lnTo>
                <a:cubicBezTo>
                  <a:pt x="14210" y="509"/>
                  <a:pt x="14719" y="0"/>
                  <a:pt x="15347" y="0"/>
                </a:cubicBezTo>
                <a:cubicBezTo>
                  <a:pt x="15974" y="0"/>
                  <a:pt x="16483" y="509"/>
                  <a:pt x="16483" y="1137"/>
                </a:cubicBezTo>
                <a:lnTo>
                  <a:pt x="16483" y="1146"/>
                </a:lnTo>
                <a:cubicBezTo>
                  <a:pt x="16839" y="1155"/>
                  <a:pt x="17162" y="1170"/>
                  <a:pt x="17456" y="1197"/>
                </a:cubicBezTo>
                <a:cubicBezTo>
                  <a:pt x="18049" y="1254"/>
                  <a:pt x="18598" y="1369"/>
                  <a:pt x="19116" y="1632"/>
                </a:cubicBezTo>
                <a:cubicBezTo>
                  <a:pt x="19972" y="2068"/>
                  <a:pt x="20668" y="2764"/>
                  <a:pt x="21103" y="3620"/>
                </a:cubicBezTo>
                <a:cubicBezTo>
                  <a:pt x="21384" y="4171"/>
                  <a:pt x="21497" y="4759"/>
                  <a:pt x="21549" y="5397"/>
                </a:cubicBezTo>
                <a:cubicBezTo>
                  <a:pt x="21599" y="6012"/>
                  <a:pt x="21599" y="6768"/>
                  <a:pt x="21599" y="7684"/>
                </a:cubicBezTo>
                <a:lnTo>
                  <a:pt x="21599" y="13655"/>
                </a:lnTo>
                <a:cubicBezTo>
                  <a:pt x="21599" y="13694"/>
                  <a:pt x="21599" y="13732"/>
                  <a:pt x="21599" y="13771"/>
                </a:cubicBezTo>
                <a:cubicBezTo>
                  <a:pt x="21599" y="14493"/>
                  <a:pt x="21600" y="15037"/>
                  <a:pt x="21473" y="15564"/>
                </a:cubicBezTo>
                <a:cubicBezTo>
                  <a:pt x="21361" y="16027"/>
                  <a:pt x="21178" y="16471"/>
                  <a:pt x="20929" y="16878"/>
                </a:cubicBezTo>
                <a:cubicBezTo>
                  <a:pt x="20646" y="17339"/>
                  <a:pt x="20261" y="17725"/>
                  <a:pt x="19749" y="18235"/>
                </a:cubicBezTo>
                <a:cubicBezTo>
                  <a:pt x="19723" y="18262"/>
                  <a:pt x="19696" y="18290"/>
                  <a:pt x="19667" y="18317"/>
                </a:cubicBezTo>
                <a:lnTo>
                  <a:pt x="18317" y="19667"/>
                </a:lnTo>
                <a:cubicBezTo>
                  <a:pt x="18290" y="19696"/>
                  <a:pt x="18262" y="19723"/>
                  <a:pt x="18235" y="19749"/>
                </a:cubicBezTo>
                <a:cubicBezTo>
                  <a:pt x="17725" y="20260"/>
                  <a:pt x="17339" y="20646"/>
                  <a:pt x="16878" y="20929"/>
                </a:cubicBezTo>
                <a:cubicBezTo>
                  <a:pt x="16471" y="21178"/>
                  <a:pt x="16027" y="21361"/>
                  <a:pt x="15564" y="21473"/>
                </a:cubicBezTo>
                <a:cubicBezTo>
                  <a:pt x="15037" y="21600"/>
                  <a:pt x="14493" y="21599"/>
                  <a:pt x="13771" y="21599"/>
                </a:cubicBezTo>
                <a:cubicBezTo>
                  <a:pt x="13732" y="21599"/>
                  <a:pt x="13694" y="21599"/>
                  <a:pt x="13655" y="21599"/>
                </a:cubicBezTo>
                <a:lnTo>
                  <a:pt x="6547" y="21599"/>
                </a:lnTo>
                <a:cubicBezTo>
                  <a:pt x="5632" y="21599"/>
                  <a:pt x="4876" y="21599"/>
                  <a:pt x="4261" y="21549"/>
                </a:cubicBezTo>
                <a:cubicBezTo>
                  <a:pt x="3622" y="21497"/>
                  <a:pt x="3034" y="21384"/>
                  <a:pt x="2483" y="21103"/>
                </a:cubicBezTo>
                <a:cubicBezTo>
                  <a:pt x="1627" y="20668"/>
                  <a:pt x="931" y="19972"/>
                  <a:pt x="496" y="19116"/>
                </a:cubicBezTo>
                <a:cubicBezTo>
                  <a:pt x="215" y="18565"/>
                  <a:pt x="102" y="17977"/>
                  <a:pt x="50" y="17338"/>
                </a:cubicBezTo>
                <a:cubicBezTo>
                  <a:pt x="0" y="16723"/>
                  <a:pt x="0" y="15967"/>
                  <a:pt x="0" y="15052"/>
                </a:cubicBezTo>
                <a:lnTo>
                  <a:pt x="0" y="7684"/>
                </a:lnTo>
                <a:cubicBezTo>
                  <a:pt x="0" y="6768"/>
                  <a:pt x="0" y="6012"/>
                  <a:pt x="50" y="5397"/>
                </a:cubicBezTo>
                <a:cubicBezTo>
                  <a:pt x="102" y="4759"/>
                  <a:pt x="215" y="4171"/>
                  <a:pt x="496" y="3620"/>
                </a:cubicBezTo>
                <a:cubicBezTo>
                  <a:pt x="931" y="2764"/>
                  <a:pt x="1627" y="2068"/>
                  <a:pt x="2483" y="1632"/>
                </a:cubicBezTo>
                <a:cubicBezTo>
                  <a:pt x="3001" y="1369"/>
                  <a:pt x="3550" y="1254"/>
                  <a:pt x="4142" y="1197"/>
                </a:cubicBezTo>
                <a:cubicBezTo>
                  <a:pt x="4437" y="1170"/>
                  <a:pt x="4760" y="1155"/>
                  <a:pt x="5116" y="1146"/>
                </a:cubicBezTo>
                <a:lnTo>
                  <a:pt x="5116" y="1137"/>
                </a:lnTo>
                <a:cubicBezTo>
                  <a:pt x="5116" y="509"/>
                  <a:pt x="5625" y="0"/>
                  <a:pt x="6252" y="0"/>
                </a:cubicBezTo>
                <a:close/>
                <a:moveTo>
                  <a:pt x="5116" y="3421"/>
                </a:moveTo>
                <a:cubicBezTo>
                  <a:pt x="4822" y="3427"/>
                  <a:pt x="4576" y="3440"/>
                  <a:pt x="4358" y="3460"/>
                </a:cubicBezTo>
                <a:cubicBezTo>
                  <a:pt x="3916" y="3502"/>
                  <a:pt x="3681" y="3573"/>
                  <a:pt x="3515" y="3658"/>
                </a:cubicBezTo>
                <a:cubicBezTo>
                  <a:pt x="3088" y="3876"/>
                  <a:pt x="2740" y="4224"/>
                  <a:pt x="2521" y="4652"/>
                </a:cubicBezTo>
                <a:cubicBezTo>
                  <a:pt x="2430" y="4829"/>
                  <a:pt x="2357" y="5085"/>
                  <a:pt x="2317" y="5583"/>
                </a:cubicBezTo>
                <a:cubicBezTo>
                  <a:pt x="2275" y="6094"/>
                  <a:pt x="2274" y="6756"/>
                  <a:pt x="2274" y="7730"/>
                </a:cubicBezTo>
                <a:lnTo>
                  <a:pt x="2274" y="15006"/>
                </a:lnTo>
                <a:cubicBezTo>
                  <a:pt x="2274" y="15980"/>
                  <a:pt x="2275" y="16641"/>
                  <a:pt x="2317" y="17153"/>
                </a:cubicBezTo>
                <a:cubicBezTo>
                  <a:pt x="2357" y="17651"/>
                  <a:pt x="2430" y="17907"/>
                  <a:pt x="2521" y="18084"/>
                </a:cubicBezTo>
                <a:cubicBezTo>
                  <a:pt x="2740" y="18511"/>
                  <a:pt x="3088" y="18859"/>
                  <a:pt x="3515" y="19077"/>
                </a:cubicBezTo>
                <a:cubicBezTo>
                  <a:pt x="3692" y="19168"/>
                  <a:pt x="3948" y="19242"/>
                  <a:pt x="4446" y="19282"/>
                </a:cubicBezTo>
                <a:cubicBezTo>
                  <a:pt x="4958" y="19324"/>
                  <a:pt x="5619" y="19325"/>
                  <a:pt x="6593" y="19325"/>
                </a:cubicBezTo>
                <a:lnTo>
                  <a:pt x="13073" y="19325"/>
                </a:lnTo>
                <a:lnTo>
                  <a:pt x="13073" y="18189"/>
                </a:lnTo>
                <a:cubicBezTo>
                  <a:pt x="13073" y="15677"/>
                  <a:pt x="15109" y="13641"/>
                  <a:pt x="17620" y="13641"/>
                </a:cubicBezTo>
                <a:lnTo>
                  <a:pt x="18757" y="13641"/>
                </a:lnTo>
                <a:cubicBezTo>
                  <a:pt x="18964" y="13641"/>
                  <a:pt x="19158" y="13697"/>
                  <a:pt x="19325" y="13794"/>
                </a:cubicBezTo>
                <a:cubicBezTo>
                  <a:pt x="19325" y="13749"/>
                  <a:pt x="19325" y="13703"/>
                  <a:pt x="19325" y="13655"/>
                </a:cubicBezTo>
                <a:lnTo>
                  <a:pt x="19325" y="7730"/>
                </a:lnTo>
                <a:cubicBezTo>
                  <a:pt x="19325" y="6756"/>
                  <a:pt x="19324" y="6094"/>
                  <a:pt x="19282" y="5583"/>
                </a:cubicBezTo>
                <a:cubicBezTo>
                  <a:pt x="19242" y="5085"/>
                  <a:pt x="19168" y="4829"/>
                  <a:pt x="19077" y="4652"/>
                </a:cubicBezTo>
                <a:cubicBezTo>
                  <a:pt x="18859" y="4224"/>
                  <a:pt x="18511" y="3876"/>
                  <a:pt x="18084" y="3658"/>
                </a:cubicBezTo>
                <a:cubicBezTo>
                  <a:pt x="17918" y="3573"/>
                  <a:pt x="17683" y="3502"/>
                  <a:pt x="17240" y="3460"/>
                </a:cubicBezTo>
                <a:cubicBezTo>
                  <a:pt x="17023" y="3440"/>
                  <a:pt x="16777" y="3427"/>
                  <a:pt x="16483" y="3421"/>
                </a:cubicBezTo>
                <a:lnTo>
                  <a:pt x="16483" y="4547"/>
                </a:lnTo>
                <a:cubicBezTo>
                  <a:pt x="16483" y="5175"/>
                  <a:pt x="15974" y="5684"/>
                  <a:pt x="15347" y="5684"/>
                </a:cubicBezTo>
                <a:cubicBezTo>
                  <a:pt x="14719" y="5684"/>
                  <a:pt x="14210" y="5175"/>
                  <a:pt x="14210" y="4547"/>
                </a:cubicBezTo>
                <a:lnTo>
                  <a:pt x="14210" y="3410"/>
                </a:lnTo>
                <a:lnTo>
                  <a:pt x="7389" y="3410"/>
                </a:lnTo>
                <a:lnTo>
                  <a:pt x="7389" y="4547"/>
                </a:lnTo>
                <a:cubicBezTo>
                  <a:pt x="7389" y="5175"/>
                  <a:pt x="6880" y="5684"/>
                  <a:pt x="6252" y="5684"/>
                </a:cubicBezTo>
                <a:cubicBezTo>
                  <a:pt x="5625" y="5684"/>
                  <a:pt x="5116" y="5175"/>
                  <a:pt x="5116" y="4547"/>
                </a:cubicBezTo>
                <a:lnTo>
                  <a:pt x="5116" y="3421"/>
                </a:lnTo>
                <a:close/>
                <a:moveTo>
                  <a:pt x="18827" y="15913"/>
                </a:moveTo>
                <a:cubicBezTo>
                  <a:pt x="18804" y="15914"/>
                  <a:pt x="18781" y="15915"/>
                  <a:pt x="18757" y="15915"/>
                </a:cubicBezTo>
                <a:lnTo>
                  <a:pt x="17620" y="15915"/>
                </a:lnTo>
                <a:cubicBezTo>
                  <a:pt x="16364" y="15915"/>
                  <a:pt x="15347" y="16932"/>
                  <a:pt x="15347" y="18189"/>
                </a:cubicBezTo>
                <a:lnTo>
                  <a:pt x="15347" y="19163"/>
                </a:lnTo>
                <a:cubicBezTo>
                  <a:pt x="15466" y="19115"/>
                  <a:pt x="15581" y="19057"/>
                  <a:pt x="15690" y="18990"/>
                </a:cubicBezTo>
                <a:cubicBezTo>
                  <a:pt x="15893" y="18866"/>
                  <a:pt x="16081" y="18689"/>
                  <a:pt x="16710" y="18060"/>
                </a:cubicBezTo>
                <a:lnTo>
                  <a:pt x="18060" y="16710"/>
                </a:lnTo>
                <a:cubicBezTo>
                  <a:pt x="18472" y="16297"/>
                  <a:pt x="18690" y="16074"/>
                  <a:pt x="18827" y="1591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300"/>
              <a:buFont typeface="Arial"/>
              <a:buNone/>
            </a:pPr>
            <a:endParaRPr sz="43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A7C685AE-794E-F9C0-C7B3-7E956842D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2F439-FAFA-E9E4-AA65-F7A04500A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42105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/>
          <p:cNvSpPr txBox="1">
            <a:spLocks noGrp="1"/>
          </p:cNvSpPr>
          <p:nvPr>
            <p:ph idx="1"/>
          </p:nvPr>
        </p:nvSpPr>
        <p:spPr>
          <a:xfrm>
            <a:off x="393700" y="2176040"/>
            <a:ext cx="5537200" cy="381835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3" name="Google Shape;533;p58"/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519593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" dirty="0"/>
              <a:t>One column layout</a:t>
            </a:r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941D6B-3AD0-04BD-76AF-506638666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F92F29C0-5282-B0D3-9A41-B81C78619DCF}"/>
              </a:ext>
            </a:extLst>
          </p:cNvPr>
          <p:cNvSpPr txBox="1">
            <a:spLocks/>
          </p:cNvSpPr>
          <p:nvPr/>
        </p:nvSpPr>
        <p:spPr>
          <a:xfrm>
            <a:off x="6265111" y="2176040"/>
            <a:ext cx="5537200" cy="381835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3D21D033-8C76-8D5C-A558-DE01C3FB5E5B}"/>
              </a:ext>
            </a:extLst>
          </p:cNvPr>
          <p:cNvSpPr txBox="1">
            <a:spLocks/>
          </p:cNvSpPr>
          <p:nvPr/>
        </p:nvSpPr>
        <p:spPr>
          <a:xfrm>
            <a:off x="400939" y="1041400"/>
            <a:ext cx="11404599" cy="8452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Lorem ipsum dolor sit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2B884-F5EA-F39C-367B-9C19F62CC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15</a:t>
            </a:fld>
            <a:endParaRPr lang="en-US" sz="11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0EDD762-859A-AA54-A7F9-A40EA41C8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ADAACD4F-B550-386A-338E-96511960AC7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58158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Four quote callout boxes with details </a:t>
            </a:r>
            <a:endParaRPr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025A11-4CFC-3DAD-DA4D-167D090FABEC}"/>
              </a:ext>
            </a:extLst>
          </p:cNvPr>
          <p:cNvSpPr/>
          <p:nvPr/>
        </p:nvSpPr>
        <p:spPr>
          <a:xfrm>
            <a:off x="397013" y="1054100"/>
            <a:ext cx="5533887" cy="977900"/>
          </a:xfrm>
          <a:prstGeom prst="roundRect">
            <a:avLst>
              <a:gd name="adj" fmla="val 3585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199A2D71-41FF-1674-15C6-8AF76E98E435}"/>
              </a:ext>
            </a:extLst>
          </p:cNvPr>
          <p:cNvSpPr txBox="1">
            <a:spLocks/>
          </p:cNvSpPr>
          <p:nvPr/>
        </p:nvSpPr>
        <p:spPr>
          <a:xfrm>
            <a:off x="694248" y="1317497"/>
            <a:ext cx="4986886" cy="5113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sz="14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2" name="Content Placeholder 15">
            <a:extLst>
              <a:ext uri="{FF2B5EF4-FFF2-40B4-BE49-F238E27FC236}">
                <a16:creationId xmlns:a16="http://schemas.microsoft.com/office/drawing/2014/main" id="{E4B4B76E-7D44-10FB-7578-2D01A3974F94}"/>
              </a:ext>
            </a:extLst>
          </p:cNvPr>
          <p:cNvSpPr txBox="1">
            <a:spLocks/>
          </p:cNvSpPr>
          <p:nvPr/>
        </p:nvSpPr>
        <p:spPr>
          <a:xfrm>
            <a:off x="694248" y="2195285"/>
            <a:ext cx="5236652" cy="14735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7F86C9D-8471-77AD-E279-155712DFE201}"/>
              </a:ext>
            </a:extLst>
          </p:cNvPr>
          <p:cNvSpPr/>
          <p:nvPr/>
        </p:nvSpPr>
        <p:spPr>
          <a:xfrm>
            <a:off x="397013" y="3797299"/>
            <a:ext cx="5533887" cy="977900"/>
          </a:xfrm>
          <a:prstGeom prst="roundRect">
            <a:avLst>
              <a:gd name="adj" fmla="val 3585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CF38D10E-43F8-FA5D-F1B1-10ADB5872BD9}"/>
              </a:ext>
            </a:extLst>
          </p:cNvPr>
          <p:cNvSpPr txBox="1">
            <a:spLocks/>
          </p:cNvSpPr>
          <p:nvPr/>
        </p:nvSpPr>
        <p:spPr>
          <a:xfrm>
            <a:off x="694248" y="4060696"/>
            <a:ext cx="4986886" cy="5113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sz="14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301AFD65-CE2B-0AE8-8D43-B2EC3F63184B}"/>
              </a:ext>
            </a:extLst>
          </p:cNvPr>
          <p:cNvSpPr txBox="1">
            <a:spLocks/>
          </p:cNvSpPr>
          <p:nvPr/>
        </p:nvSpPr>
        <p:spPr>
          <a:xfrm>
            <a:off x="694248" y="4938484"/>
            <a:ext cx="5236652" cy="14735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4B2D712-3C15-6BFD-7D59-4BB690DD085C}"/>
              </a:ext>
            </a:extLst>
          </p:cNvPr>
          <p:cNvSpPr/>
          <p:nvPr/>
        </p:nvSpPr>
        <p:spPr>
          <a:xfrm>
            <a:off x="6258970" y="1054100"/>
            <a:ext cx="5533887" cy="977900"/>
          </a:xfrm>
          <a:prstGeom prst="roundRect">
            <a:avLst>
              <a:gd name="adj" fmla="val 3585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84763959-3346-CF48-2A6A-6F12BE714152}"/>
              </a:ext>
            </a:extLst>
          </p:cNvPr>
          <p:cNvSpPr txBox="1">
            <a:spLocks/>
          </p:cNvSpPr>
          <p:nvPr/>
        </p:nvSpPr>
        <p:spPr>
          <a:xfrm>
            <a:off x="6556205" y="1317497"/>
            <a:ext cx="4986886" cy="5113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sz="14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1" name="Content Placeholder 15">
            <a:extLst>
              <a:ext uri="{FF2B5EF4-FFF2-40B4-BE49-F238E27FC236}">
                <a16:creationId xmlns:a16="http://schemas.microsoft.com/office/drawing/2014/main" id="{E21A4634-A669-4972-C24C-516C5F0FF492}"/>
              </a:ext>
            </a:extLst>
          </p:cNvPr>
          <p:cNvSpPr txBox="1">
            <a:spLocks/>
          </p:cNvSpPr>
          <p:nvPr/>
        </p:nvSpPr>
        <p:spPr>
          <a:xfrm>
            <a:off x="6556205" y="2195285"/>
            <a:ext cx="5236652" cy="14735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895B4A3-EE6A-858D-AEC7-4EE0313EF2F5}"/>
              </a:ext>
            </a:extLst>
          </p:cNvPr>
          <p:cNvSpPr/>
          <p:nvPr/>
        </p:nvSpPr>
        <p:spPr>
          <a:xfrm>
            <a:off x="6258970" y="3797299"/>
            <a:ext cx="5533887" cy="977900"/>
          </a:xfrm>
          <a:prstGeom prst="roundRect">
            <a:avLst>
              <a:gd name="adj" fmla="val 3585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AF5F9C50-3A40-C713-DB6E-42BF96FF84E1}"/>
              </a:ext>
            </a:extLst>
          </p:cNvPr>
          <p:cNvSpPr txBox="1">
            <a:spLocks/>
          </p:cNvSpPr>
          <p:nvPr/>
        </p:nvSpPr>
        <p:spPr>
          <a:xfrm>
            <a:off x="6556205" y="4060696"/>
            <a:ext cx="4986886" cy="51130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sz="14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4" name="Content Placeholder 15">
            <a:extLst>
              <a:ext uri="{FF2B5EF4-FFF2-40B4-BE49-F238E27FC236}">
                <a16:creationId xmlns:a16="http://schemas.microsoft.com/office/drawing/2014/main" id="{719F2123-F7EB-E995-0D2D-C04283EB2FDA}"/>
              </a:ext>
            </a:extLst>
          </p:cNvPr>
          <p:cNvSpPr txBox="1">
            <a:spLocks/>
          </p:cNvSpPr>
          <p:nvPr/>
        </p:nvSpPr>
        <p:spPr>
          <a:xfrm>
            <a:off x="6556205" y="4938484"/>
            <a:ext cx="5236652" cy="14735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0E8F0F0-523F-39E7-A1B9-1A75D1F801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375833-EB2B-2A86-E6AA-2B70E5064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16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91519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E2864E6F-A61F-6268-4D6A-78DC0BEE6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A2BB6CD-1085-4638-68F3-7000FD29EA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58158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two comparison cards</a:t>
            </a:r>
            <a:endParaRPr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90FBCE0-CCE2-0D7F-19D7-0DA59E2FBD28}"/>
              </a:ext>
            </a:extLst>
          </p:cNvPr>
          <p:cNvSpPr/>
          <p:nvPr/>
        </p:nvSpPr>
        <p:spPr>
          <a:xfrm>
            <a:off x="397013" y="3025321"/>
            <a:ext cx="5533887" cy="1320801"/>
          </a:xfrm>
          <a:prstGeom prst="roundRect">
            <a:avLst>
              <a:gd name="adj" fmla="val 5851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31291836-42DE-4BA2-7C66-683137F113DF}"/>
              </a:ext>
            </a:extLst>
          </p:cNvPr>
          <p:cNvSpPr txBox="1">
            <a:spLocks/>
          </p:cNvSpPr>
          <p:nvPr/>
        </p:nvSpPr>
        <p:spPr>
          <a:xfrm>
            <a:off x="694248" y="3274205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3D399E38-72C8-159B-DE08-FC689A75B5E9}"/>
              </a:ext>
            </a:extLst>
          </p:cNvPr>
          <p:cNvSpPr txBox="1">
            <a:spLocks/>
          </p:cNvSpPr>
          <p:nvPr/>
        </p:nvSpPr>
        <p:spPr>
          <a:xfrm>
            <a:off x="694248" y="4514850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E1586E9-BDFD-E84E-20C0-875E339DC80D}"/>
              </a:ext>
            </a:extLst>
          </p:cNvPr>
          <p:cNvSpPr/>
          <p:nvPr/>
        </p:nvSpPr>
        <p:spPr>
          <a:xfrm>
            <a:off x="6260785" y="3025321"/>
            <a:ext cx="5533887" cy="1320801"/>
          </a:xfrm>
          <a:prstGeom prst="roundRect">
            <a:avLst>
              <a:gd name="adj" fmla="val 4875"/>
            </a:avLst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DE93465-12EE-49A8-048B-A3C97C2DFE3D}"/>
              </a:ext>
            </a:extLst>
          </p:cNvPr>
          <p:cNvSpPr txBox="1">
            <a:spLocks/>
          </p:cNvSpPr>
          <p:nvPr/>
        </p:nvSpPr>
        <p:spPr>
          <a:xfrm>
            <a:off x="6558020" y="3274205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0F1EA821-AA26-C1FC-F948-D100ABDE2920}"/>
              </a:ext>
            </a:extLst>
          </p:cNvPr>
          <p:cNvSpPr txBox="1">
            <a:spLocks/>
          </p:cNvSpPr>
          <p:nvPr/>
        </p:nvSpPr>
        <p:spPr>
          <a:xfrm>
            <a:off x="6558020" y="4514850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53566714-9098-3B48-6D62-954DC695F743}"/>
              </a:ext>
            </a:extLst>
          </p:cNvPr>
          <p:cNvSpPr txBox="1">
            <a:spLocks/>
          </p:cNvSpPr>
          <p:nvPr/>
        </p:nvSpPr>
        <p:spPr>
          <a:xfrm>
            <a:off x="400939" y="115751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6" name="Content Placeholder 15">
            <a:extLst>
              <a:ext uri="{FF2B5EF4-FFF2-40B4-BE49-F238E27FC236}">
                <a16:creationId xmlns:a16="http://schemas.microsoft.com/office/drawing/2014/main" id="{E7F409CA-A992-D5A3-DF49-49CFA53E418B}"/>
              </a:ext>
            </a:extLst>
          </p:cNvPr>
          <p:cNvSpPr txBox="1">
            <a:spLocks/>
          </p:cNvSpPr>
          <p:nvPr/>
        </p:nvSpPr>
        <p:spPr>
          <a:xfrm>
            <a:off x="400939" y="5617936"/>
            <a:ext cx="11404599" cy="5298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AAA24-F157-F288-22D7-97AEA157E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08272-D6A5-5132-33E2-F35391B12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17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62458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BA2FB56-6C9E-95EC-5732-389D81A19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8EBC4B8-BBC1-7C2A-F77D-BEC6394B0F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7835900" cy="58158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data table</a:t>
            </a:r>
            <a:endParaRPr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81689CF-E5CF-3072-801D-DC2D321D4955}"/>
              </a:ext>
            </a:extLst>
          </p:cNvPr>
          <p:cNvSpPr txBox="1">
            <a:spLocks/>
          </p:cNvSpPr>
          <p:nvPr/>
        </p:nvSpPr>
        <p:spPr>
          <a:xfrm>
            <a:off x="400939" y="1021193"/>
            <a:ext cx="11404599" cy="10485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graphicFrame>
        <p:nvGraphicFramePr>
          <p:cNvPr id="2" name="Google Shape;644;p93">
            <a:extLst>
              <a:ext uri="{FF2B5EF4-FFF2-40B4-BE49-F238E27FC236}">
                <a16:creationId xmlns:a16="http://schemas.microsoft.com/office/drawing/2014/main" id="{5B92C96C-AF80-E8E3-2109-4D6822E5E4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4792073"/>
              </p:ext>
            </p:extLst>
          </p:nvPr>
        </p:nvGraphicFramePr>
        <p:xfrm>
          <a:off x="393700" y="2251080"/>
          <a:ext cx="11404599" cy="393261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90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022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28876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357537-167D-0462-A21D-DD8E87444B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440A81-02FE-A94E-7F97-15248A945F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18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9854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CFE5198B-4DE9-7211-B26D-C7E4AA28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8499D35-F61B-DF1C-10A6-EA04E8D006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Gantt chart over time</a:t>
            </a:r>
            <a:endParaRPr dirty="0"/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132CDF09-C451-CA62-761F-275102063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330595"/>
              </p:ext>
            </p:extLst>
          </p:nvPr>
        </p:nvGraphicFramePr>
        <p:xfrm>
          <a:off x="393699" y="1379875"/>
          <a:ext cx="11404600" cy="46145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14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Google Shape;955;p80">
            <a:extLst>
              <a:ext uri="{FF2B5EF4-FFF2-40B4-BE49-F238E27FC236}">
                <a16:creationId xmlns:a16="http://schemas.microsoft.com/office/drawing/2014/main" id="{EA32D89C-6778-2FE2-6D40-ABA6EAAD7EC1}"/>
              </a:ext>
            </a:extLst>
          </p:cNvPr>
          <p:cNvSpPr/>
          <p:nvPr/>
        </p:nvSpPr>
        <p:spPr>
          <a:xfrm>
            <a:off x="4721718" y="4107740"/>
            <a:ext cx="4562665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</a:p>
        </p:txBody>
      </p:sp>
      <p:sp>
        <p:nvSpPr>
          <p:cNvPr id="6" name="Google Shape;957;p80">
            <a:extLst>
              <a:ext uri="{FF2B5EF4-FFF2-40B4-BE49-F238E27FC236}">
                <a16:creationId xmlns:a16="http://schemas.microsoft.com/office/drawing/2014/main" id="{D5359B3A-662D-9283-F7D8-9D5DCD655B5B}"/>
              </a:ext>
            </a:extLst>
          </p:cNvPr>
          <p:cNvSpPr/>
          <p:nvPr/>
        </p:nvSpPr>
        <p:spPr>
          <a:xfrm>
            <a:off x="584093" y="5478390"/>
            <a:ext cx="11026708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  <a:endParaRPr sz="1600" dirty="0">
              <a:latin typeface="Helvetica Neue Medium" panose="02000503000000020004" pitchFamily="2" charset="0"/>
              <a:ea typeface="Helvetica Neue Medium" panose="02000503000000020004" pitchFamily="2" charset="0"/>
              <a:cs typeface="Helvetica Neue Medium" panose="02000503000000020004" pitchFamily="2" charset="0"/>
              <a:sym typeface="Helvetica Neue"/>
            </a:endParaRPr>
          </a:p>
        </p:txBody>
      </p:sp>
      <p:sp>
        <p:nvSpPr>
          <p:cNvPr id="7" name="Google Shape;960;p80">
            <a:extLst>
              <a:ext uri="{FF2B5EF4-FFF2-40B4-BE49-F238E27FC236}">
                <a16:creationId xmlns:a16="http://schemas.microsoft.com/office/drawing/2014/main" id="{2293B6C0-CD6E-C9F0-68F7-73F7B726A1EF}"/>
              </a:ext>
            </a:extLst>
          </p:cNvPr>
          <p:cNvSpPr/>
          <p:nvPr/>
        </p:nvSpPr>
        <p:spPr>
          <a:xfrm>
            <a:off x="7522794" y="4754965"/>
            <a:ext cx="4088008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</a:p>
        </p:txBody>
      </p:sp>
      <p:sp>
        <p:nvSpPr>
          <p:cNvPr id="8" name="Google Shape;963;p80">
            <a:extLst>
              <a:ext uri="{FF2B5EF4-FFF2-40B4-BE49-F238E27FC236}">
                <a16:creationId xmlns:a16="http://schemas.microsoft.com/office/drawing/2014/main" id="{0F4F3439-EC29-4518-4A3E-7436F8578035}"/>
              </a:ext>
            </a:extLst>
          </p:cNvPr>
          <p:cNvSpPr/>
          <p:nvPr/>
        </p:nvSpPr>
        <p:spPr>
          <a:xfrm>
            <a:off x="2819968" y="3403140"/>
            <a:ext cx="8790833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</a:p>
        </p:txBody>
      </p:sp>
      <p:sp>
        <p:nvSpPr>
          <p:cNvPr id="9" name="Google Shape;966;p80">
            <a:extLst>
              <a:ext uri="{FF2B5EF4-FFF2-40B4-BE49-F238E27FC236}">
                <a16:creationId xmlns:a16="http://schemas.microsoft.com/office/drawing/2014/main" id="{1D07E5FD-0BEC-93D6-2CF5-BC908A51553C}"/>
              </a:ext>
            </a:extLst>
          </p:cNvPr>
          <p:cNvSpPr/>
          <p:nvPr/>
        </p:nvSpPr>
        <p:spPr>
          <a:xfrm>
            <a:off x="2819968" y="2698515"/>
            <a:ext cx="6408538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0AB147C5-D3F9-0847-C2A5-2A90154B1A3C}"/>
              </a:ext>
            </a:extLst>
          </p:cNvPr>
          <p:cNvSpPr/>
          <p:nvPr/>
        </p:nvSpPr>
        <p:spPr>
          <a:xfrm>
            <a:off x="507893" y="1975090"/>
            <a:ext cx="4185180" cy="513300"/>
          </a:xfrm>
          <a:prstGeom prst="roundRect">
            <a:avLst>
              <a:gd name="adj" fmla="val 11479"/>
            </a:avLst>
          </a:prstGeom>
          <a:solidFill>
            <a:srgbClr val="0B37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r>
              <a:rPr lang="en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Helvetica Neue"/>
              </a:rPr>
              <a:t>Lorem ipsum</a:t>
            </a:r>
            <a:endParaRPr sz="1600" dirty="0">
              <a:latin typeface="Helvetica Neue Medium" panose="02000503000000020004" pitchFamily="2" charset="0"/>
              <a:ea typeface="Helvetica Neue Medium" panose="02000503000000020004" pitchFamily="2" charset="0"/>
              <a:cs typeface="Helvetica Neue Medium" panose="02000503000000020004" pitchFamily="2" charset="0"/>
              <a:sym typeface="Helvetica Neue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6ADB7A-E0CB-A418-3590-620B0C5F1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B23F3E-E49B-47F1-F25C-67F100FD1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19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35171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41967-5EF0-A8CE-385B-6D0A5866E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BD946D-556A-ECA8-679C-19ABE963A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965513"/>
            <a:ext cx="9448800" cy="1066487"/>
          </a:xfrm>
        </p:spPr>
        <p:txBody>
          <a:bodyPr>
            <a:normAutofit/>
          </a:bodyPr>
          <a:lstStyle/>
          <a:p>
            <a:r>
              <a:rPr lang="en-US" sz="3800" dirty="0"/>
              <a:t>Weekly operating review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73F7058-30A0-0125-1A90-B808A012B5B4}"/>
              </a:ext>
            </a:extLst>
          </p:cNvPr>
          <p:cNvSpPr txBox="1">
            <a:spLocks/>
          </p:cNvSpPr>
          <p:nvPr/>
        </p:nvSpPr>
        <p:spPr>
          <a:xfrm>
            <a:off x="393699" y="392242"/>
            <a:ext cx="3578411" cy="34517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Agenda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B3874C-EF1B-D79F-C3F5-6702ABF89D27}"/>
              </a:ext>
            </a:extLst>
          </p:cNvPr>
          <p:cNvGraphicFramePr>
            <a:graphicFrameLocks noGrp="1"/>
          </p:cNvGraphicFramePr>
          <p:nvPr/>
        </p:nvGraphicFramePr>
        <p:xfrm>
          <a:off x="393698" y="2667171"/>
          <a:ext cx="7835901" cy="3281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2302">
                  <a:extLst>
                    <a:ext uri="{9D8B030D-6E8A-4147-A177-3AD203B41FA5}">
                      <a16:colId xmlns:a16="http://schemas.microsoft.com/office/drawing/2014/main" val="1631070132"/>
                    </a:ext>
                  </a:extLst>
                </a:gridCol>
                <a:gridCol w="7213599">
                  <a:extLst>
                    <a:ext uri="{9D8B030D-6E8A-4147-A177-3AD203B41FA5}">
                      <a16:colId xmlns:a16="http://schemas.microsoft.com/office/drawing/2014/main" val="1616312772"/>
                    </a:ext>
                  </a:extLst>
                </a:gridCol>
              </a:tblGrid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01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one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842163"/>
                  </a:ext>
                </a:extLst>
              </a:tr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two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605887"/>
                  </a:ext>
                </a:extLst>
              </a:tr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three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902002"/>
                  </a:ext>
                </a:extLst>
              </a:tr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04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four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852306"/>
                  </a:ext>
                </a:extLst>
              </a:tr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05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five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40170"/>
                  </a:ext>
                </a:extLst>
              </a:tr>
              <a:tr h="5469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six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71036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0BED8-CB43-D17C-4D24-32A4B0893D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D408-E4DF-E76D-2726-E1F5A0441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4A810-7A8E-054F-9F6B-09E9C694ECF9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495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D4E6-CFF8-CAD9-A94E-1228D81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BCC789E-87DC-C416-5298-C7F6E26A9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3822700"/>
            <a:ext cx="2595934" cy="116840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759E2FE-9F02-E1B4-EBBC-AA8624AC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7846838" cy="1034893"/>
          </a:xfrm>
        </p:spPr>
        <p:txBody>
          <a:bodyPr/>
          <a:lstStyle/>
          <a:p>
            <a:r>
              <a:rPr lang="en-US" dirty="0"/>
              <a:t>Timeline with three text only milestones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86AEEE5-7F7B-65AD-1D88-9157CF05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7119" y="3822700"/>
            <a:ext cx="2595934" cy="11684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32A8A18-E9FA-02B4-6667-53C019EC43C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40538" y="3822700"/>
            <a:ext cx="2595934" cy="11684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B445FE4B-78BD-90F9-A6AA-1A4EF03DE791}"/>
              </a:ext>
            </a:extLst>
          </p:cNvPr>
          <p:cNvCxnSpPr>
            <a:stCxn id="3" idx="2"/>
          </p:cNvCxnSpPr>
          <p:nvPr/>
        </p:nvCxnSpPr>
        <p:spPr>
          <a:xfrm>
            <a:off x="337718" y="3373753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39A86B1D-EA5D-3FA6-7D83-8F21D70E330E}"/>
              </a:ext>
            </a:extLst>
          </p:cNvPr>
          <p:cNvSpPr/>
          <p:nvPr/>
        </p:nvSpPr>
        <p:spPr>
          <a:xfrm>
            <a:off x="337718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A1013DAF-A2C3-BC42-73D5-9D8AB55DCA94}"/>
              </a:ext>
            </a:extLst>
          </p:cNvPr>
          <p:cNvSpPr/>
          <p:nvPr/>
        </p:nvSpPr>
        <p:spPr>
          <a:xfrm>
            <a:off x="42517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4654A74A-2C40-A8C6-E9F9-43C58A3ADE20}"/>
              </a:ext>
            </a:extLst>
          </p:cNvPr>
          <p:cNvSpPr/>
          <p:nvPr/>
        </p:nvSpPr>
        <p:spPr>
          <a:xfrm>
            <a:off x="81760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6C75857-E8EA-1B37-0464-3C7048D7FBEB}"/>
              </a:ext>
            </a:extLst>
          </p:cNvPr>
          <p:cNvSpPr txBox="1">
            <a:spLocks/>
          </p:cNvSpPr>
          <p:nvPr/>
        </p:nvSpPr>
        <p:spPr>
          <a:xfrm>
            <a:off x="393700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76AEECBA-C292-6302-8A8E-7EB14A54E420}"/>
              </a:ext>
            </a:extLst>
          </p:cNvPr>
          <p:cNvSpPr txBox="1">
            <a:spLocks/>
          </p:cNvSpPr>
          <p:nvPr/>
        </p:nvSpPr>
        <p:spPr>
          <a:xfrm>
            <a:off x="4294187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95982BB0-2387-9BAA-9F14-F45500C04700}"/>
              </a:ext>
            </a:extLst>
          </p:cNvPr>
          <p:cNvSpPr txBox="1">
            <a:spLocks/>
          </p:cNvSpPr>
          <p:nvPr/>
        </p:nvSpPr>
        <p:spPr>
          <a:xfrm>
            <a:off x="8223249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C3A10F-8642-8154-9AEA-7110D289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054922-82AE-F5B4-3254-FF8E3B11A7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20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46338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84EB-0A36-C568-1394-622070320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AD2B367-4B64-657F-20CC-D17632C47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D963F05-59C0-B501-D15E-3C6B8AAC1F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21</a:t>
            </a:fld>
            <a:endParaRPr lang="en-US" sz="110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02DC3F-F6C4-90E8-847D-BA0C2E44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 with three card milestones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8323F9C-3DB1-9BB3-9462-18B6435C1038}"/>
              </a:ext>
            </a:extLst>
          </p:cNvPr>
          <p:cNvSpPr/>
          <p:nvPr/>
        </p:nvSpPr>
        <p:spPr>
          <a:xfrm>
            <a:off x="393700" y="2392388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2F45FF-C9C5-2664-7FF7-CFEC29737802}"/>
              </a:ext>
            </a:extLst>
          </p:cNvPr>
          <p:cNvSpPr txBox="1">
            <a:spLocks/>
          </p:cNvSpPr>
          <p:nvPr/>
        </p:nvSpPr>
        <p:spPr>
          <a:xfrm>
            <a:off x="703381" y="2708524"/>
            <a:ext cx="2949339" cy="10935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3E867C1-C7DA-85C7-C8DC-55F132F2923B}"/>
              </a:ext>
            </a:extLst>
          </p:cNvPr>
          <p:cNvSpPr/>
          <p:nvPr/>
        </p:nvSpPr>
        <p:spPr>
          <a:xfrm>
            <a:off x="4308475" y="2392388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5C40FE43-DE8E-7C68-A6D4-F8D8AECE747F}"/>
              </a:ext>
            </a:extLst>
          </p:cNvPr>
          <p:cNvSpPr txBox="1">
            <a:spLocks/>
          </p:cNvSpPr>
          <p:nvPr/>
        </p:nvSpPr>
        <p:spPr>
          <a:xfrm>
            <a:off x="4618156" y="2708523"/>
            <a:ext cx="2949339" cy="1093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A9CAD1D-ACB2-1454-6255-0DA0ECB85F88}"/>
              </a:ext>
            </a:extLst>
          </p:cNvPr>
          <p:cNvSpPr/>
          <p:nvPr/>
        </p:nvSpPr>
        <p:spPr>
          <a:xfrm>
            <a:off x="8237538" y="2392388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AECA4705-7C1E-A1DB-1156-729DDE0C588F}"/>
              </a:ext>
            </a:extLst>
          </p:cNvPr>
          <p:cNvSpPr txBox="1">
            <a:spLocks/>
          </p:cNvSpPr>
          <p:nvPr/>
        </p:nvSpPr>
        <p:spPr>
          <a:xfrm>
            <a:off x="8547219" y="2708523"/>
            <a:ext cx="2949339" cy="1093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B9D838B-E8A1-C15F-BCF6-5D917B10CDAB}"/>
              </a:ext>
            </a:extLst>
          </p:cNvPr>
          <p:cNvCxnSpPr>
            <a:cxnSpLocks/>
          </p:cNvCxnSpPr>
          <p:nvPr/>
        </p:nvCxnSpPr>
        <p:spPr>
          <a:xfrm flipV="1">
            <a:off x="720452" y="3987542"/>
            <a:ext cx="2432" cy="640929"/>
          </a:xfrm>
          <a:prstGeom prst="line">
            <a:avLst/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A9D6F9F-2033-B55E-020F-9D9CC87DB4CD}"/>
              </a:ext>
            </a:extLst>
          </p:cNvPr>
          <p:cNvSpPr/>
          <p:nvPr/>
        </p:nvSpPr>
        <p:spPr>
          <a:xfrm>
            <a:off x="393700" y="4356100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ontent Placeholder 8">
            <a:extLst>
              <a:ext uri="{FF2B5EF4-FFF2-40B4-BE49-F238E27FC236}">
                <a16:creationId xmlns:a16="http://schemas.microsoft.com/office/drawing/2014/main" id="{CD09C33D-5630-C27C-C1AE-F60A9FB8EC84}"/>
              </a:ext>
            </a:extLst>
          </p:cNvPr>
          <p:cNvSpPr txBox="1">
            <a:spLocks/>
          </p:cNvSpPr>
          <p:nvPr/>
        </p:nvSpPr>
        <p:spPr>
          <a:xfrm>
            <a:off x="703381" y="4672236"/>
            <a:ext cx="2949339" cy="10935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01EDC4F-645B-5208-5A2D-CB854CDE3CF8}"/>
              </a:ext>
            </a:extLst>
          </p:cNvPr>
          <p:cNvSpPr/>
          <p:nvPr/>
        </p:nvSpPr>
        <p:spPr>
          <a:xfrm>
            <a:off x="4308475" y="4356100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Content Placeholder 8">
            <a:extLst>
              <a:ext uri="{FF2B5EF4-FFF2-40B4-BE49-F238E27FC236}">
                <a16:creationId xmlns:a16="http://schemas.microsoft.com/office/drawing/2014/main" id="{3F013F15-10B5-454B-F71C-A4F07D11D150}"/>
              </a:ext>
            </a:extLst>
          </p:cNvPr>
          <p:cNvSpPr txBox="1">
            <a:spLocks/>
          </p:cNvSpPr>
          <p:nvPr/>
        </p:nvSpPr>
        <p:spPr>
          <a:xfrm>
            <a:off x="4618156" y="4672235"/>
            <a:ext cx="2949339" cy="1093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7A6CB05F-986E-7BF0-DBA3-6DBB7F45D624}"/>
              </a:ext>
            </a:extLst>
          </p:cNvPr>
          <p:cNvSpPr/>
          <p:nvPr/>
        </p:nvSpPr>
        <p:spPr>
          <a:xfrm>
            <a:off x="8237538" y="4356100"/>
            <a:ext cx="3568700" cy="1595154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Content Placeholder 8">
            <a:extLst>
              <a:ext uri="{FF2B5EF4-FFF2-40B4-BE49-F238E27FC236}">
                <a16:creationId xmlns:a16="http://schemas.microsoft.com/office/drawing/2014/main" id="{F756CED3-B055-A43F-881D-DD3AE0C42AA5}"/>
              </a:ext>
            </a:extLst>
          </p:cNvPr>
          <p:cNvSpPr txBox="1">
            <a:spLocks/>
          </p:cNvSpPr>
          <p:nvPr/>
        </p:nvSpPr>
        <p:spPr>
          <a:xfrm>
            <a:off x="8547219" y="4672235"/>
            <a:ext cx="2949339" cy="1093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dirty="0"/>
          </a:p>
        </p:txBody>
      </p:sp>
      <p:sp>
        <p:nvSpPr>
          <p:cNvPr id="66" name="Google Shape;558;p61">
            <a:extLst>
              <a:ext uri="{FF2B5EF4-FFF2-40B4-BE49-F238E27FC236}">
                <a16:creationId xmlns:a16="http://schemas.microsoft.com/office/drawing/2014/main" id="{9F246653-C148-88C9-9283-2754FF399C8B}"/>
              </a:ext>
            </a:extLst>
          </p:cNvPr>
          <p:cNvSpPr txBox="1">
            <a:spLocks/>
          </p:cNvSpPr>
          <p:nvPr/>
        </p:nvSpPr>
        <p:spPr>
          <a:xfrm>
            <a:off x="393700" y="1347685"/>
            <a:ext cx="3568700" cy="684315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67" name="Google Shape;559;p61">
            <a:extLst>
              <a:ext uri="{FF2B5EF4-FFF2-40B4-BE49-F238E27FC236}">
                <a16:creationId xmlns:a16="http://schemas.microsoft.com/office/drawing/2014/main" id="{CBD7303B-5E68-9B10-FF89-8C5EE8EBCE7C}"/>
              </a:ext>
            </a:extLst>
          </p:cNvPr>
          <p:cNvSpPr txBox="1">
            <a:spLocks/>
          </p:cNvSpPr>
          <p:nvPr/>
        </p:nvSpPr>
        <p:spPr>
          <a:xfrm>
            <a:off x="4318000" y="1347685"/>
            <a:ext cx="3568700" cy="676145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68" name="Google Shape;560;p61">
            <a:extLst>
              <a:ext uri="{FF2B5EF4-FFF2-40B4-BE49-F238E27FC236}">
                <a16:creationId xmlns:a16="http://schemas.microsoft.com/office/drawing/2014/main" id="{C5E2B8D5-C4EB-431F-AF0C-121F9CD77EA8}"/>
              </a:ext>
            </a:extLst>
          </p:cNvPr>
          <p:cNvSpPr txBox="1">
            <a:spLocks/>
          </p:cNvSpPr>
          <p:nvPr/>
        </p:nvSpPr>
        <p:spPr>
          <a:xfrm>
            <a:off x="8232273" y="1347685"/>
            <a:ext cx="3568700" cy="676145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8413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61232-20F0-BAE8-9958-23A6C7AFB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32E36C81-5801-B2BE-01AA-D802EF7CA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9448800" cy="1040291"/>
          </a:xfrm>
        </p:spPr>
        <p:txBody>
          <a:bodyPr/>
          <a:lstStyle/>
          <a:p>
            <a:r>
              <a:rPr lang="en-US" dirty="0"/>
              <a:t>Four column card layout with details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3642A94-5293-AA67-B826-5BD0DE5E4F06}"/>
              </a:ext>
            </a:extLst>
          </p:cNvPr>
          <p:cNvSpPr/>
          <p:nvPr/>
        </p:nvSpPr>
        <p:spPr>
          <a:xfrm>
            <a:off x="393700" y="2032000"/>
            <a:ext cx="2581975" cy="3962400"/>
          </a:xfrm>
          <a:prstGeom prst="roundRect">
            <a:avLst>
              <a:gd name="adj" fmla="val 1801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F6AC358-F5F5-46E1-3A28-330B5B7FD440}"/>
              </a:ext>
            </a:extLst>
          </p:cNvPr>
          <p:cNvSpPr/>
          <p:nvPr/>
        </p:nvSpPr>
        <p:spPr>
          <a:xfrm>
            <a:off x="3333557" y="2032000"/>
            <a:ext cx="2597343" cy="3962400"/>
          </a:xfrm>
          <a:prstGeom prst="roundRect">
            <a:avLst>
              <a:gd name="adj" fmla="val 1790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27EDC79-B9FD-D75C-F5E0-8650415FAF49}"/>
              </a:ext>
            </a:extLst>
          </p:cNvPr>
          <p:cNvSpPr/>
          <p:nvPr/>
        </p:nvSpPr>
        <p:spPr>
          <a:xfrm>
            <a:off x="6261100" y="2032000"/>
            <a:ext cx="2581975" cy="3962400"/>
          </a:xfrm>
          <a:prstGeom prst="roundRect">
            <a:avLst>
              <a:gd name="adj" fmla="val 2701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FAFF379-8A28-CAB1-B1D0-F7E83A8F0727}"/>
              </a:ext>
            </a:extLst>
          </p:cNvPr>
          <p:cNvSpPr/>
          <p:nvPr/>
        </p:nvSpPr>
        <p:spPr>
          <a:xfrm>
            <a:off x="9200957" y="2032000"/>
            <a:ext cx="2597343" cy="3962400"/>
          </a:xfrm>
          <a:prstGeom prst="roundRect">
            <a:avLst>
              <a:gd name="adj" fmla="val 2984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DC86A8A-FBA6-FD14-99C2-1C4C5D660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967" y="2414155"/>
            <a:ext cx="2145400" cy="1599045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8605DFA-C810-BB6C-3C24-829EC7D933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55921" y="2414155"/>
            <a:ext cx="2149303" cy="1599045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92FDC1FF-2A9F-386F-4FAC-628138F5E2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489680" y="2414155"/>
            <a:ext cx="2145400" cy="1599045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C2F1B00-B28B-9F1D-8CDD-3C4B2DE34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26634" y="2414155"/>
            <a:ext cx="2149303" cy="1599045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5D813AAE-3B9F-21FA-95B9-CBD6F80E57DA}"/>
              </a:ext>
            </a:extLst>
          </p:cNvPr>
          <p:cNvSpPr txBox="1">
            <a:spLocks/>
          </p:cNvSpPr>
          <p:nvPr/>
        </p:nvSpPr>
        <p:spPr>
          <a:xfrm>
            <a:off x="687549" y="4356100"/>
            <a:ext cx="2076818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5FE99CB3-C543-5212-C2B6-D8E01565503A}"/>
              </a:ext>
            </a:extLst>
          </p:cNvPr>
          <p:cNvSpPr txBox="1">
            <a:spLocks/>
          </p:cNvSpPr>
          <p:nvPr/>
        </p:nvSpPr>
        <p:spPr>
          <a:xfrm>
            <a:off x="3630774" y="4356100"/>
            <a:ext cx="2076818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21" name="Content Placeholder 15">
            <a:extLst>
              <a:ext uri="{FF2B5EF4-FFF2-40B4-BE49-F238E27FC236}">
                <a16:creationId xmlns:a16="http://schemas.microsoft.com/office/drawing/2014/main" id="{16BEB40B-1BEE-A21D-D3BE-79B2C975D57A}"/>
              </a:ext>
            </a:extLst>
          </p:cNvPr>
          <p:cNvSpPr txBox="1">
            <a:spLocks/>
          </p:cNvSpPr>
          <p:nvPr/>
        </p:nvSpPr>
        <p:spPr>
          <a:xfrm>
            <a:off x="6516849" y="4356100"/>
            <a:ext cx="2076818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22" name="Content Placeholder 15">
            <a:extLst>
              <a:ext uri="{FF2B5EF4-FFF2-40B4-BE49-F238E27FC236}">
                <a16:creationId xmlns:a16="http://schemas.microsoft.com/office/drawing/2014/main" id="{E01569E6-593E-BC39-9E85-17656D65D4FA}"/>
              </a:ext>
            </a:extLst>
          </p:cNvPr>
          <p:cNvSpPr txBox="1">
            <a:spLocks/>
          </p:cNvSpPr>
          <p:nvPr/>
        </p:nvSpPr>
        <p:spPr>
          <a:xfrm>
            <a:off x="9502937" y="4356100"/>
            <a:ext cx="2076818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F79DC580-131D-75FB-A6FF-8B8F199532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3D8131C-4637-3473-C20E-BA4F59F91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22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5260929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C63CE-3C36-388B-61B8-F60118207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6E542D1-756D-7A52-4319-E7068676C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605247"/>
          </a:xfrm>
        </p:spPr>
        <p:txBody>
          <a:bodyPr/>
          <a:lstStyle/>
          <a:p>
            <a:r>
              <a:rPr lang="en-US" dirty="0"/>
              <a:t>Column chart with text and two stat callouts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23EBE22F-0E57-50F2-2730-87B6AA220C40}"/>
              </a:ext>
            </a:extLst>
          </p:cNvPr>
          <p:cNvSpPr txBox="1">
            <a:spLocks/>
          </p:cNvSpPr>
          <p:nvPr/>
        </p:nvSpPr>
        <p:spPr>
          <a:xfrm>
            <a:off x="6366176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321A36F2-8209-5AA9-0D95-01C3D5856CA8}"/>
              </a:ext>
            </a:extLst>
          </p:cNvPr>
          <p:cNvSpPr txBox="1">
            <a:spLocks/>
          </p:cNvSpPr>
          <p:nvPr/>
        </p:nvSpPr>
        <p:spPr>
          <a:xfrm>
            <a:off x="6432794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D26AD9AD-13F4-E1DA-D400-C93C8877BBBD}"/>
              </a:ext>
            </a:extLst>
          </p:cNvPr>
          <p:cNvSpPr txBox="1">
            <a:spLocks/>
          </p:cNvSpPr>
          <p:nvPr/>
        </p:nvSpPr>
        <p:spPr>
          <a:xfrm>
            <a:off x="9318381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D80012E4-4A17-58AB-7C13-D2FE52FDDB3B}"/>
              </a:ext>
            </a:extLst>
          </p:cNvPr>
          <p:cNvSpPr txBox="1">
            <a:spLocks/>
          </p:cNvSpPr>
          <p:nvPr/>
        </p:nvSpPr>
        <p:spPr>
          <a:xfrm>
            <a:off x="9384999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9E294EF-928B-660C-B2B3-E78F4ECC5452}"/>
              </a:ext>
            </a:extLst>
          </p:cNvPr>
          <p:cNvSpPr/>
          <p:nvPr/>
        </p:nvSpPr>
        <p:spPr>
          <a:xfrm>
            <a:off x="393700" y="1041400"/>
            <a:ext cx="5526315" cy="543507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BE261F0F-2359-53ED-9F86-805EC1A3492D}"/>
              </a:ext>
            </a:extLst>
          </p:cNvPr>
          <p:cNvSpPr txBox="1">
            <a:spLocks/>
          </p:cNvSpPr>
          <p:nvPr/>
        </p:nvSpPr>
        <p:spPr>
          <a:xfrm>
            <a:off x="6432794" y="1709230"/>
            <a:ext cx="5331640" cy="161406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7DEBBA9-38C0-637D-AE8E-83E87C8893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3946992"/>
              </p:ext>
            </p:extLst>
          </p:nvPr>
        </p:nvGraphicFramePr>
        <p:xfrm>
          <a:off x="634472" y="1322449"/>
          <a:ext cx="5029728" cy="478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E641B5-9209-3FE0-FF9F-6D9DEC997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5985" y="6056248"/>
            <a:ext cx="3568700" cy="241240"/>
          </a:xfrm>
        </p:spPr>
        <p:txBody>
          <a:bodyPr/>
          <a:lstStyle/>
          <a:p>
            <a:endParaRPr lang="en-US" sz="11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6A191F-219A-DB9E-DC19-FDD1658D91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23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26433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95CA6-088A-146D-5405-5BC96F41E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AEA3A7D-DBCA-D3E4-FBE6-7DFA3D3F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7835900" cy="697392"/>
          </a:xfrm>
        </p:spPr>
        <p:txBody>
          <a:bodyPr/>
          <a:lstStyle/>
          <a:p>
            <a:r>
              <a:rPr lang="en-US" dirty="0"/>
              <a:t>Line chart with two stat callout cards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D9F0FEC-2745-EA90-4350-ECA0139679CC}"/>
              </a:ext>
            </a:extLst>
          </p:cNvPr>
          <p:cNvSpPr/>
          <p:nvPr/>
        </p:nvSpPr>
        <p:spPr>
          <a:xfrm>
            <a:off x="6271986" y="3360085"/>
            <a:ext cx="2581975" cy="2656541"/>
          </a:xfrm>
          <a:prstGeom prst="roundRect">
            <a:avLst>
              <a:gd name="adj" fmla="val 6087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9F2C50E3-28B0-6CBB-D0C2-A884FA6A0F1E}"/>
              </a:ext>
            </a:extLst>
          </p:cNvPr>
          <p:cNvSpPr txBox="1">
            <a:spLocks/>
          </p:cNvSpPr>
          <p:nvPr/>
        </p:nvSpPr>
        <p:spPr>
          <a:xfrm>
            <a:off x="6509338" y="3579975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57309BA0-73E7-AB92-9FFA-3CB6E7D29885}"/>
              </a:ext>
            </a:extLst>
          </p:cNvPr>
          <p:cNvSpPr txBox="1">
            <a:spLocks/>
          </p:cNvSpPr>
          <p:nvPr/>
        </p:nvSpPr>
        <p:spPr>
          <a:xfrm>
            <a:off x="6575956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5BFE1F75-4AAC-629D-4488-BAAF31013984}"/>
              </a:ext>
            </a:extLst>
          </p:cNvPr>
          <p:cNvSpPr/>
          <p:nvPr/>
        </p:nvSpPr>
        <p:spPr>
          <a:xfrm>
            <a:off x="9224191" y="3360085"/>
            <a:ext cx="2581975" cy="2656541"/>
          </a:xfrm>
          <a:prstGeom prst="roundRect">
            <a:avLst>
              <a:gd name="adj" fmla="val 4984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EDD16FA6-BF88-7DA4-7782-F905386C7429}"/>
              </a:ext>
            </a:extLst>
          </p:cNvPr>
          <p:cNvSpPr txBox="1">
            <a:spLocks/>
          </p:cNvSpPr>
          <p:nvPr/>
        </p:nvSpPr>
        <p:spPr>
          <a:xfrm>
            <a:off x="9461543" y="3579975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6E0E4F2E-E5BA-848F-0BB2-B4A15FA331A8}"/>
              </a:ext>
            </a:extLst>
          </p:cNvPr>
          <p:cNvSpPr txBox="1">
            <a:spLocks/>
          </p:cNvSpPr>
          <p:nvPr/>
        </p:nvSpPr>
        <p:spPr>
          <a:xfrm>
            <a:off x="9528161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1B313AA-3A24-CBDF-D666-09D42298B0B5}"/>
              </a:ext>
            </a:extLst>
          </p:cNvPr>
          <p:cNvSpPr txBox="1">
            <a:spLocks/>
          </p:cNvSpPr>
          <p:nvPr/>
        </p:nvSpPr>
        <p:spPr>
          <a:xfrm>
            <a:off x="6261100" y="1955554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A9CEB8C-F9CB-AABE-9537-F5DACE6E0F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7251419"/>
              </p:ext>
            </p:extLst>
          </p:nvPr>
        </p:nvGraphicFramePr>
        <p:xfrm>
          <a:off x="385834" y="1254715"/>
          <a:ext cx="5534180" cy="5259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2F118-C6BB-3BC4-35D2-F1406F353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C22377-6A13-05D7-1E02-074A373A36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24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768091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2D2A5-98BF-6644-E664-52FDC2AD4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613FBFDF-16BF-0D53-2A1B-04B010762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11404600" cy="616178"/>
          </a:xfrm>
        </p:spPr>
        <p:txBody>
          <a:bodyPr/>
          <a:lstStyle/>
          <a:p>
            <a:r>
              <a:rPr lang="en-US" dirty="0"/>
              <a:t>Line chart with text and two stat callouts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9AE798CC-FC9E-8FD6-B40A-60BD9A43B147}"/>
              </a:ext>
            </a:extLst>
          </p:cNvPr>
          <p:cNvSpPr txBox="1">
            <a:spLocks/>
          </p:cNvSpPr>
          <p:nvPr/>
        </p:nvSpPr>
        <p:spPr>
          <a:xfrm>
            <a:off x="6366176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ECB39FDF-C879-3F75-4B5B-F3AB960C39D0}"/>
              </a:ext>
            </a:extLst>
          </p:cNvPr>
          <p:cNvSpPr txBox="1">
            <a:spLocks/>
          </p:cNvSpPr>
          <p:nvPr/>
        </p:nvSpPr>
        <p:spPr>
          <a:xfrm>
            <a:off x="6432794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838DC2B0-2494-42A8-504F-21F6B5C20B58}"/>
              </a:ext>
            </a:extLst>
          </p:cNvPr>
          <p:cNvSpPr txBox="1">
            <a:spLocks/>
          </p:cNvSpPr>
          <p:nvPr/>
        </p:nvSpPr>
        <p:spPr>
          <a:xfrm>
            <a:off x="9318381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2C5D82D2-ECA3-145C-27B1-5F3350F999DD}"/>
              </a:ext>
            </a:extLst>
          </p:cNvPr>
          <p:cNvSpPr txBox="1">
            <a:spLocks/>
          </p:cNvSpPr>
          <p:nvPr/>
        </p:nvSpPr>
        <p:spPr>
          <a:xfrm>
            <a:off x="9384999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A1700D6-925B-7147-7F15-10B86FF7D15A}"/>
              </a:ext>
            </a:extLst>
          </p:cNvPr>
          <p:cNvSpPr/>
          <p:nvPr/>
        </p:nvSpPr>
        <p:spPr>
          <a:xfrm>
            <a:off x="393700" y="1041400"/>
            <a:ext cx="5526315" cy="543507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94CC6B8-25E6-8162-65F2-80B98D5796D8}"/>
              </a:ext>
            </a:extLst>
          </p:cNvPr>
          <p:cNvSpPr txBox="1">
            <a:spLocks/>
          </p:cNvSpPr>
          <p:nvPr/>
        </p:nvSpPr>
        <p:spPr>
          <a:xfrm>
            <a:off x="6432794" y="1709230"/>
            <a:ext cx="5331640" cy="161406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3FC109C-DE17-239D-DA94-C9C8BEA94C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5438619"/>
              </p:ext>
            </p:extLst>
          </p:nvPr>
        </p:nvGraphicFramePr>
        <p:xfrm>
          <a:off x="639835" y="1271648"/>
          <a:ext cx="5056376" cy="5024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A3B42E8-D95D-2A62-C083-D42B795A2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73800" y="6279952"/>
            <a:ext cx="3568700" cy="241240"/>
          </a:xfrm>
        </p:spPr>
        <p:txBody>
          <a:bodyPr/>
          <a:lstStyle/>
          <a:p>
            <a:endParaRPr lang="en-US" sz="11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E872BE-BC27-5A5B-4EE0-6DC41C826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25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31842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0CA52547-020D-99FE-7808-E009E93F5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3FE1DBC-074A-B31C-7363-7F3B844437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554923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Chart with three cards</a:t>
            </a:r>
            <a:endParaRPr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0871A73-A37A-1E7C-6089-9D4D7E091093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C7B8C8B-F20A-31B8-CB9E-D406AEA7CEF5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06E7539-B6D2-84FE-7719-21D73815654C}"/>
              </a:ext>
            </a:extLst>
          </p:cNvPr>
          <p:cNvSpPr/>
          <p:nvPr/>
        </p:nvSpPr>
        <p:spPr>
          <a:xfrm>
            <a:off x="6264413" y="393700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B50BFF6E-013F-2CA5-21F9-98283DFCB4AE}"/>
              </a:ext>
            </a:extLst>
          </p:cNvPr>
          <p:cNvSpPr txBox="1">
            <a:spLocks/>
          </p:cNvSpPr>
          <p:nvPr/>
        </p:nvSpPr>
        <p:spPr>
          <a:xfrm>
            <a:off x="6561648" y="688632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4E18E5B-6405-1268-D0C6-02B9E1F83EA8}"/>
              </a:ext>
            </a:extLst>
          </p:cNvPr>
          <p:cNvSpPr/>
          <p:nvPr/>
        </p:nvSpPr>
        <p:spPr>
          <a:xfrm>
            <a:off x="6264412" y="4381536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CF7239E1-4EF6-5723-3651-1149031AE671}"/>
              </a:ext>
            </a:extLst>
          </p:cNvPr>
          <p:cNvSpPr txBox="1">
            <a:spLocks/>
          </p:cNvSpPr>
          <p:nvPr/>
        </p:nvSpPr>
        <p:spPr>
          <a:xfrm>
            <a:off x="6561647" y="467646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2A243F-0816-2E7E-47DA-72090C0748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09529"/>
              </p:ext>
            </p:extLst>
          </p:nvPr>
        </p:nvGraphicFramePr>
        <p:xfrm>
          <a:off x="408690" y="1054100"/>
          <a:ext cx="5124182" cy="545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55C29-3D04-D88C-395C-E6000B589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58DFF-75F8-2885-5AD9-7156F19CF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26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45975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ABCF352E-C038-9ECA-176C-6058A2F0E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D8F52456-F75C-B2FE-6F65-55BF4CD098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554923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Chart with three cards</a:t>
            </a:r>
            <a:endParaRPr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1E05F47-53A6-3CEE-01B6-6470AD4BB153}"/>
              </a:ext>
            </a:extLst>
          </p:cNvPr>
          <p:cNvGraphicFramePr/>
          <p:nvPr/>
        </p:nvGraphicFramePr>
        <p:xfrm>
          <a:off x="408690" y="1054100"/>
          <a:ext cx="5124182" cy="545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83A7E-FB02-6980-1ACB-51927A1B2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5B219-39E0-D9D9-5794-FED4436FF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27</a:t>
            </a:fld>
            <a:endParaRPr lang="en-US" sz="110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3D66C1A3-C10E-0D18-1C38-9DD84D5C92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2754522"/>
              </p:ext>
            </p:extLst>
          </p:nvPr>
        </p:nvGraphicFramePr>
        <p:xfrm>
          <a:off x="6543094" y="1054100"/>
          <a:ext cx="5131647" cy="5459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1B53FAB-8388-CC4F-6D6A-4244FED673AB}"/>
              </a:ext>
            </a:extLst>
          </p:cNvPr>
          <p:cNvCxnSpPr>
            <a:cxnSpLocks/>
          </p:cNvCxnSpPr>
          <p:nvPr/>
        </p:nvCxnSpPr>
        <p:spPr>
          <a:xfrm>
            <a:off x="6096000" y="-123568"/>
            <a:ext cx="0" cy="7129849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52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338F0C-BADB-C0D8-10DE-FF8B011FA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8D39B68E-326B-DDEB-2069-B8BB0D01F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9448800" cy="1047491"/>
          </a:xfrm>
        </p:spPr>
        <p:txBody>
          <a:bodyPr/>
          <a:lstStyle/>
          <a:p>
            <a:r>
              <a:rPr lang="en-US" dirty="0"/>
              <a:t>Four stat cards with descriptions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9B30B4D-AB5C-65DB-5658-753508EB3D5D}"/>
              </a:ext>
            </a:extLst>
          </p:cNvPr>
          <p:cNvSpPr/>
          <p:nvPr/>
        </p:nvSpPr>
        <p:spPr>
          <a:xfrm>
            <a:off x="393700" y="3074698"/>
            <a:ext cx="2581975" cy="2656541"/>
          </a:xfrm>
          <a:prstGeom prst="roundRect">
            <a:avLst>
              <a:gd name="adj" fmla="val 0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48F23094-2741-BF93-9618-593A39D42BD2}"/>
              </a:ext>
            </a:extLst>
          </p:cNvPr>
          <p:cNvSpPr txBox="1">
            <a:spLocks/>
          </p:cNvSpPr>
          <p:nvPr/>
        </p:nvSpPr>
        <p:spPr>
          <a:xfrm>
            <a:off x="631052" y="3294588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63831D1-6AB6-9FDC-DF3D-910C1C60EA7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7670" y="4782848"/>
            <a:ext cx="2066698" cy="61595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D0C74EF0-61EA-0AD2-19B0-75CAAA4B844A}"/>
              </a:ext>
            </a:extLst>
          </p:cNvPr>
          <p:cNvSpPr/>
          <p:nvPr/>
        </p:nvSpPr>
        <p:spPr>
          <a:xfrm>
            <a:off x="3345905" y="3074698"/>
            <a:ext cx="2581975" cy="2656541"/>
          </a:xfrm>
          <a:prstGeom prst="roundRect">
            <a:avLst>
              <a:gd name="adj" fmla="val 0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ontent Placeholder 9">
            <a:extLst>
              <a:ext uri="{FF2B5EF4-FFF2-40B4-BE49-F238E27FC236}">
                <a16:creationId xmlns:a16="http://schemas.microsoft.com/office/drawing/2014/main" id="{6130B530-1157-40A3-0161-21ADDD16DABF}"/>
              </a:ext>
            </a:extLst>
          </p:cNvPr>
          <p:cNvSpPr txBox="1">
            <a:spLocks/>
          </p:cNvSpPr>
          <p:nvPr/>
        </p:nvSpPr>
        <p:spPr>
          <a:xfrm>
            <a:off x="3583257" y="3294588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6" name="Content Placeholder 15">
            <a:extLst>
              <a:ext uri="{FF2B5EF4-FFF2-40B4-BE49-F238E27FC236}">
                <a16:creationId xmlns:a16="http://schemas.microsoft.com/office/drawing/2014/main" id="{7DE51176-FC24-C3CB-45B8-8EA48AFAF9E1}"/>
              </a:ext>
            </a:extLst>
          </p:cNvPr>
          <p:cNvSpPr txBox="1">
            <a:spLocks/>
          </p:cNvSpPr>
          <p:nvPr/>
        </p:nvSpPr>
        <p:spPr>
          <a:xfrm>
            <a:off x="3649875" y="4782848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B5992B1D-5E0E-664C-375F-216AFC12EAE8}"/>
              </a:ext>
            </a:extLst>
          </p:cNvPr>
          <p:cNvSpPr/>
          <p:nvPr/>
        </p:nvSpPr>
        <p:spPr>
          <a:xfrm>
            <a:off x="6271986" y="3074698"/>
            <a:ext cx="2581975" cy="2656541"/>
          </a:xfrm>
          <a:prstGeom prst="roundRect">
            <a:avLst>
              <a:gd name="adj" fmla="val 0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54A023A6-B45F-0FFE-0391-DBB435439A7B}"/>
              </a:ext>
            </a:extLst>
          </p:cNvPr>
          <p:cNvSpPr txBox="1">
            <a:spLocks/>
          </p:cNvSpPr>
          <p:nvPr/>
        </p:nvSpPr>
        <p:spPr>
          <a:xfrm>
            <a:off x="6509338" y="3294588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5E890D67-9D53-7808-5E55-E05F92307EAC}"/>
              </a:ext>
            </a:extLst>
          </p:cNvPr>
          <p:cNvSpPr txBox="1">
            <a:spLocks/>
          </p:cNvSpPr>
          <p:nvPr/>
        </p:nvSpPr>
        <p:spPr>
          <a:xfrm>
            <a:off x="6575956" y="4782848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DEE6595D-2709-1F7C-8B9A-47164A9A4EB2}"/>
              </a:ext>
            </a:extLst>
          </p:cNvPr>
          <p:cNvSpPr/>
          <p:nvPr/>
        </p:nvSpPr>
        <p:spPr>
          <a:xfrm>
            <a:off x="9224191" y="3074698"/>
            <a:ext cx="2581975" cy="2656541"/>
          </a:xfrm>
          <a:prstGeom prst="roundRect">
            <a:avLst>
              <a:gd name="adj" fmla="val 0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0DD8DA38-D646-1FA9-28D4-71AFE0F87ED8}"/>
              </a:ext>
            </a:extLst>
          </p:cNvPr>
          <p:cNvSpPr txBox="1">
            <a:spLocks/>
          </p:cNvSpPr>
          <p:nvPr/>
        </p:nvSpPr>
        <p:spPr>
          <a:xfrm>
            <a:off x="9461543" y="3294588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5D7CE5C2-7A4C-5B39-AEB6-25510E71F253}"/>
              </a:ext>
            </a:extLst>
          </p:cNvPr>
          <p:cNvSpPr txBox="1">
            <a:spLocks/>
          </p:cNvSpPr>
          <p:nvPr/>
        </p:nvSpPr>
        <p:spPr>
          <a:xfrm>
            <a:off x="9528161" y="4782848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1B19CD8-2634-6048-888D-54374B2A6E19}"/>
              </a:ext>
            </a:extLst>
          </p:cNvPr>
          <p:cNvSpPr txBox="1">
            <a:spLocks/>
          </p:cNvSpPr>
          <p:nvPr/>
        </p:nvSpPr>
        <p:spPr>
          <a:xfrm>
            <a:off x="6258427" y="1938897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5713544-9BEE-5C18-38B2-3D7DD243F751}"/>
              </a:ext>
            </a:extLst>
          </p:cNvPr>
          <p:cNvSpPr txBox="1">
            <a:spLocks/>
          </p:cNvSpPr>
          <p:nvPr/>
        </p:nvSpPr>
        <p:spPr>
          <a:xfrm>
            <a:off x="391027" y="1938897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BBC9C7-9694-DE21-B364-07358EFB8B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7332E9-E6BC-DD47-F254-482EEDAF58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28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134999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36157-6036-D390-A3C9-CDC4590D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5FF69-AA88-8653-2D13-3E0289A12A44}"/>
              </a:ext>
            </a:extLst>
          </p:cNvPr>
          <p:cNvSpPr/>
          <p:nvPr/>
        </p:nvSpPr>
        <p:spPr>
          <a:xfrm>
            <a:off x="39370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AFD29D-9AD2-841D-0915-B4BDDC09C0B7}"/>
              </a:ext>
            </a:extLst>
          </p:cNvPr>
          <p:cNvSpPr/>
          <p:nvPr/>
        </p:nvSpPr>
        <p:spPr>
          <a:xfrm>
            <a:off x="431165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A10D6BE-4B8A-E31D-9AC6-AEB4FCD518B2}"/>
              </a:ext>
            </a:extLst>
          </p:cNvPr>
          <p:cNvSpPr/>
          <p:nvPr/>
        </p:nvSpPr>
        <p:spPr>
          <a:xfrm>
            <a:off x="8232297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8352425-466B-B7C0-4556-B12F3F4F6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1" y="3554174"/>
            <a:ext cx="2949339" cy="818677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D1B4876-C319-B371-36B9-745CADB662E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7681" y="3554174"/>
            <a:ext cx="2949339" cy="818677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BDFAF15-9B61-BA2E-0381-0DE8F578A81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541954" y="3554174"/>
            <a:ext cx="2949339" cy="818677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4EBD68-6C7C-E1E5-F754-A2CABD28D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627943"/>
          </a:xfrm>
        </p:spPr>
        <p:txBody>
          <a:bodyPr/>
          <a:lstStyle/>
          <a:p>
            <a:r>
              <a:rPr lang="en-US" dirty="0"/>
              <a:t>Topic description and three large stat cards layout</a:t>
            </a: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EDBA9068-3E52-4988-B608-4CED930E45CC}"/>
              </a:ext>
            </a:extLst>
          </p:cNvPr>
          <p:cNvSpPr txBox="1">
            <a:spLocks/>
          </p:cNvSpPr>
          <p:nvPr/>
        </p:nvSpPr>
        <p:spPr>
          <a:xfrm>
            <a:off x="702413" y="4356100"/>
            <a:ext cx="2940124" cy="12295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7200" dirty="0"/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53D01BD-BEDA-E1D7-8112-CCD78E0BB0D4}"/>
              </a:ext>
            </a:extLst>
          </p:cNvPr>
          <p:cNvSpPr txBox="1">
            <a:spLocks/>
          </p:cNvSpPr>
          <p:nvPr/>
        </p:nvSpPr>
        <p:spPr>
          <a:xfrm>
            <a:off x="4612932" y="4356100"/>
            <a:ext cx="2940124" cy="12295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34%</a:t>
            </a:r>
            <a:endParaRPr lang="en-US" sz="7200" dirty="0"/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AE7C386-15B3-0C22-BD29-DB00B9F7FAA9}"/>
              </a:ext>
            </a:extLst>
          </p:cNvPr>
          <p:cNvSpPr txBox="1">
            <a:spLocks/>
          </p:cNvSpPr>
          <p:nvPr/>
        </p:nvSpPr>
        <p:spPr>
          <a:xfrm>
            <a:off x="8562362" y="4356100"/>
            <a:ext cx="2940124" cy="12295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56%</a:t>
            </a:r>
            <a:endParaRPr lang="en-US" sz="720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5E38982-B0CA-BEBE-C656-B7F62835ADB0}"/>
              </a:ext>
            </a:extLst>
          </p:cNvPr>
          <p:cNvSpPr txBox="1">
            <a:spLocks/>
          </p:cNvSpPr>
          <p:nvPr/>
        </p:nvSpPr>
        <p:spPr>
          <a:xfrm>
            <a:off x="393700" y="1138300"/>
            <a:ext cx="11404599" cy="15994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2A6376E7-C0FC-2608-D121-2037E3C1CD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285ADF-608D-E057-1D6B-3F7AD81076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29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69616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E3F5CCB-83E1-E66E-1C80-EC9EB6E87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FFDA44ED-2B2F-C105-7D7D-E4658177E04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2374900"/>
            <a:ext cx="5537200" cy="36195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In hac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b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ABCF34BB-5640-4672-FD7F-6F84F74645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02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High-level business update and priorities.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</a:t>
            </a:r>
            <a:r>
              <a:rPr lang="en-US" dirty="0" err="1"/>
              <a:t>luctus</a:t>
            </a:r>
            <a:r>
              <a:rPr lang="en-US" dirty="0"/>
              <a:t> cursus. </a:t>
            </a:r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6137E5-AEE5-3117-B65E-F6CB8896FB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8194EC-C78C-2EFE-6956-F359C5D3C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4A810-7A8E-054F-9F6B-09E9C694ECF9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8" name="Content Placeholder 15">
            <a:extLst>
              <a:ext uri="{FF2B5EF4-FFF2-40B4-BE49-F238E27FC236}">
                <a16:creationId xmlns:a16="http://schemas.microsoft.com/office/drawing/2014/main" id="{9FBD9FB5-CEB1-DE74-508A-B8814A28FF9B}"/>
              </a:ext>
            </a:extLst>
          </p:cNvPr>
          <p:cNvSpPr txBox="1">
            <a:spLocks/>
          </p:cNvSpPr>
          <p:nvPr/>
        </p:nvSpPr>
        <p:spPr>
          <a:xfrm>
            <a:off x="400939" y="1810684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HIGHLIGHTS</a:t>
            </a:r>
          </a:p>
        </p:txBody>
      </p:sp>
      <p:sp>
        <p:nvSpPr>
          <p:cNvPr id="9" name="Google Shape;534;p58">
            <a:extLst>
              <a:ext uri="{FF2B5EF4-FFF2-40B4-BE49-F238E27FC236}">
                <a16:creationId xmlns:a16="http://schemas.microsoft.com/office/drawing/2014/main" id="{07647231-C2F2-D9AD-E93B-483C88B8D074}"/>
              </a:ext>
            </a:extLst>
          </p:cNvPr>
          <p:cNvSpPr txBox="1">
            <a:spLocks/>
          </p:cNvSpPr>
          <p:nvPr/>
        </p:nvSpPr>
        <p:spPr>
          <a:xfrm>
            <a:off x="6257290" y="2374900"/>
            <a:ext cx="5537200" cy="36195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Proin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In hac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74A8EF0B-1ADC-C26F-1C3D-741467203F77}"/>
              </a:ext>
            </a:extLst>
          </p:cNvPr>
          <p:cNvSpPr txBox="1">
            <a:spLocks/>
          </p:cNvSpPr>
          <p:nvPr/>
        </p:nvSpPr>
        <p:spPr>
          <a:xfrm>
            <a:off x="6264529" y="1810684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LOWLIGHTS</a:t>
            </a:r>
          </a:p>
        </p:txBody>
      </p:sp>
    </p:spTree>
    <p:extLst>
      <p:ext uri="{BB962C8B-B14F-4D97-AF65-F5344CB8AC3E}">
        <p14:creationId xmlns:p14="http://schemas.microsoft.com/office/powerpoint/2010/main" val="193305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8C3FD-A185-194F-E4BF-260194747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3F6A93-D8A5-5E1B-B897-7FC43395C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699" y="344008"/>
            <a:ext cx="7493001" cy="1040291"/>
          </a:xfrm>
        </p:spPr>
        <p:txBody>
          <a:bodyPr/>
          <a:lstStyle/>
          <a:p>
            <a:r>
              <a:rPr lang="en-US" dirty="0"/>
              <a:t>Six stat cards layout with description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B8E9A03-4B2C-B18E-82B3-81A4A01C1BFE}"/>
              </a:ext>
            </a:extLst>
          </p:cNvPr>
          <p:cNvSpPr/>
          <p:nvPr/>
        </p:nvSpPr>
        <p:spPr>
          <a:xfrm>
            <a:off x="393700" y="414020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B9C5A0A-A5A1-9670-2D34-4ADE3A987520}"/>
              </a:ext>
            </a:extLst>
          </p:cNvPr>
          <p:cNvSpPr/>
          <p:nvPr/>
        </p:nvSpPr>
        <p:spPr>
          <a:xfrm>
            <a:off x="2968634" y="414020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F8B1C048-B419-3AD6-93D8-57A7BA14EF24}"/>
              </a:ext>
            </a:extLst>
          </p:cNvPr>
          <p:cNvSpPr/>
          <p:nvPr/>
        </p:nvSpPr>
        <p:spPr>
          <a:xfrm>
            <a:off x="5543569" y="414020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ooter Placeholder 24">
            <a:extLst>
              <a:ext uri="{FF2B5EF4-FFF2-40B4-BE49-F238E27FC236}">
                <a16:creationId xmlns:a16="http://schemas.microsoft.com/office/drawing/2014/main" id="{95A1BACE-9FEC-6113-E43D-CADED9494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B3C3191E-B483-A5B1-1BFC-8359BB565493}"/>
              </a:ext>
            </a:extLst>
          </p:cNvPr>
          <p:cNvSpPr txBox="1">
            <a:spLocks/>
          </p:cNvSpPr>
          <p:nvPr/>
        </p:nvSpPr>
        <p:spPr>
          <a:xfrm>
            <a:off x="8232273" y="2159000"/>
            <a:ext cx="3568700" cy="3863597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0" name="Content Placeholder 9">
            <a:extLst>
              <a:ext uri="{FF2B5EF4-FFF2-40B4-BE49-F238E27FC236}">
                <a16:creationId xmlns:a16="http://schemas.microsoft.com/office/drawing/2014/main" id="{A2629DBE-08D2-7E4E-7363-739E24C59768}"/>
              </a:ext>
            </a:extLst>
          </p:cNvPr>
          <p:cNvSpPr txBox="1">
            <a:spLocks/>
          </p:cNvSpPr>
          <p:nvPr/>
        </p:nvSpPr>
        <p:spPr>
          <a:xfrm>
            <a:off x="565150" y="434717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2D533C57-9277-DA71-420A-852FB372D17F}"/>
              </a:ext>
            </a:extLst>
          </p:cNvPr>
          <p:cNvSpPr txBox="1">
            <a:spLocks/>
          </p:cNvSpPr>
          <p:nvPr/>
        </p:nvSpPr>
        <p:spPr>
          <a:xfrm>
            <a:off x="656590" y="525092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C960D833-F6EA-C5E9-6DE4-D21876FC340D}"/>
              </a:ext>
            </a:extLst>
          </p:cNvPr>
          <p:cNvSpPr txBox="1">
            <a:spLocks/>
          </p:cNvSpPr>
          <p:nvPr/>
        </p:nvSpPr>
        <p:spPr>
          <a:xfrm>
            <a:off x="3172795" y="434717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3" name="Content Placeholder 9">
            <a:extLst>
              <a:ext uri="{FF2B5EF4-FFF2-40B4-BE49-F238E27FC236}">
                <a16:creationId xmlns:a16="http://schemas.microsoft.com/office/drawing/2014/main" id="{BF33EEB6-55CD-E6FE-95D2-55A288BCF125}"/>
              </a:ext>
            </a:extLst>
          </p:cNvPr>
          <p:cNvSpPr txBox="1">
            <a:spLocks/>
          </p:cNvSpPr>
          <p:nvPr/>
        </p:nvSpPr>
        <p:spPr>
          <a:xfrm>
            <a:off x="3264235" y="525092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5" name="Content Placeholder 9">
            <a:extLst>
              <a:ext uri="{FF2B5EF4-FFF2-40B4-BE49-F238E27FC236}">
                <a16:creationId xmlns:a16="http://schemas.microsoft.com/office/drawing/2014/main" id="{6ABC2165-3103-0F8C-58B6-34BB68635572}"/>
              </a:ext>
            </a:extLst>
          </p:cNvPr>
          <p:cNvSpPr txBox="1">
            <a:spLocks/>
          </p:cNvSpPr>
          <p:nvPr/>
        </p:nvSpPr>
        <p:spPr>
          <a:xfrm>
            <a:off x="5771616" y="434717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6" name="Content Placeholder 9">
            <a:extLst>
              <a:ext uri="{FF2B5EF4-FFF2-40B4-BE49-F238E27FC236}">
                <a16:creationId xmlns:a16="http://schemas.microsoft.com/office/drawing/2014/main" id="{C48CB7DC-F282-1D69-FD55-0B1565AB0418}"/>
              </a:ext>
            </a:extLst>
          </p:cNvPr>
          <p:cNvSpPr txBox="1">
            <a:spLocks/>
          </p:cNvSpPr>
          <p:nvPr/>
        </p:nvSpPr>
        <p:spPr>
          <a:xfrm>
            <a:off x="5863056" y="525092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D5FE77B-90E1-5236-3990-7079CE78B791}"/>
              </a:ext>
            </a:extLst>
          </p:cNvPr>
          <p:cNvSpPr/>
          <p:nvPr/>
        </p:nvSpPr>
        <p:spPr>
          <a:xfrm>
            <a:off x="393700" y="202565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0C351F7-AC2A-1B40-78B5-13B90FA91BEA}"/>
              </a:ext>
            </a:extLst>
          </p:cNvPr>
          <p:cNvSpPr/>
          <p:nvPr/>
        </p:nvSpPr>
        <p:spPr>
          <a:xfrm>
            <a:off x="2968634" y="202565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CEE641-9418-21DE-A949-29DF25A0EFFD}"/>
              </a:ext>
            </a:extLst>
          </p:cNvPr>
          <p:cNvSpPr/>
          <p:nvPr/>
        </p:nvSpPr>
        <p:spPr>
          <a:xfrm>
            <a:off x="5543569" y="2025650"/>
            <a:ext cx="2334563" cy="1882398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C27408C0-0932-3E46-A6F1-86E2F1C7E1EB}"/>
              </a:ext>
            </a:extLst>
          </p:cNvPr>
          <p:cNvSpPr txBox="1">
            <a:spLocks/>
          </p:cNvSpPr>
          <p:nvPr/>
        </p:nvSpPr>
        <p:spPr>
          <a:xfrm>
            <a:off x="565150" y="223262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" name="Content Placeholder 9">
            <a:extLst>
              <a:ext uri="{FF2B5EF4-FFF2-40B4-BE49-F238E27FC236}">
                <a16:creationId xmlns:a16="http://schemas.microsoft.com/office/drawing/2014/main" id="{56E44BE8-FC97-2F06-AD91-3DEB9C1337DC}"/>
              </a:ext>
            </a:extLst>
          </p:cNvPr>
          <p:cNvSpPr txBox="1">
            <a:spLocks/>
          </p:cNvSpPr>
          <p:nvPr/>
        </p:nvSpPr>
        <p:spPr>
          <a:xfrm>
            <a:off x="656590" y="313637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F499E89-5132-2D79-D060-7F883BF46606}"/>
              </a:ext>
            </a:extLst>
          </p:cNvPr>
          <p:cNvSpPr txBox="1">
            <a:spLocks/>
          </p:cNvSpPr>
          <p:nvPr/>
        </p:nvSpPr>
        <p:spPr>
          <a:xfrm>
            <a:off x="3172795" y="223262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5C3FD83C-7E51-3532-0CC5-3111AC378682}"/>
              </a:ext>
            </a:extLst>
          </p:cNvPr>
          <p:cNvSpPr txBox="1">
            <a:spLocks/>
          </p:cNvSpPr>
          <p:nvPr/>
        </p:nvSpPr>
        <p:spPr>
          <a:xfrm>
            <a:off x="3264235" y="313637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69C6FF59-91B0-A266-F811-6C509F30CF4B}"/>
              </a:ext>
            </a:extLst>
          </p:cNvPr>
          <p:cNvSpPr txBox="1">
            <a:spLocks/>
          </p:cNvSpPr>
          <p:nvPr/>
        </p:nvSpPr>
        <p:spPr>
          <a:xfrm>
            <a:off x="5771616" y="2232628"/>
            <a:ext cx="1612900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CB933D0C-0148-034A-E964-ED7F56E5FB68}"/>
              </a:ext>
            </a:extLst>
          </p:cNvPr>
          <p:cNvSpPr txBox="1">
            <a:spLocks/>
          </p:cNvSpPr>
          <p:nvPr/>
        </p:nvSpPr>
        <p:spPr>
          <a:xfrm>
            <a:off x="5863056" y="3136378"/>
            <a:ext cx="1612900" cy="392952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Registered users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DD23EE5-5C87-3C71-2A21-882A4B8494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30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55019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C3666"/>
            </a:gs>
            <a:gs pos="100000">
              <a:srgbClr val="061C39"/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23ED39-9B33-391D-3683-E2E62DBA8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6E6E18-DCB5-27BF-4701-D93C82ECB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537" y="1681498"/>
            <a:ext cx="9448800" cy="2491490"/>
          </a:xfrm>
        </p:spPr>
        <p:txBody>
          <a:bodyPr>
            <a:noAutofit/>
          </a:bodyPr>
          <a:lstStyle/>
          <a:p>
            <a:r>
              <a:rPr lang="en-US" sz="6800" dirty="0">
                <a:solidFill>
                  <a:schemeClr val="accent3"/>
                </a:solidFill>
              </a:rPr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DF85E7E-4696-758B-00CF-3C8AE6DE93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5346700"/>
            <a:ext cx="3568700" cy="706865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accent3"/>
                </a:solidFill>
              </a:rPr>
              <a:t>Meeting details </a:t>
            </a:r>
          </a:p>
          <a:p>
            <a:r>
              <a:rPr lang="en-US" sz="1800" dirty="0">
                <a:solidFill>
                  <a:schemeClr val="accent3"/>
                </a:solidFill>
              </a:rPr>
              <a:t>Meeting details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9C23E257-E836-DD5D-F7F1-70302542DB9F}"/>
              </a:ext>
            </a:extLst>
          </p:cNvPr>
          <p:cNvSpPr txBox="1">
            <a:spLocks/>
          </p:cNvSpPr>
          <p:nvPr/>
        </p:nvSpPr>
        <p:spPr>
          <a:xfrm>
            <a:off x="393700" y="392241"/>
            <a:ext cx="55372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DF5FE">
                    <a:alpha val="50000"/>
                  </a:srgbClr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t>Company Name</a:t>
            </a:r>
          </a:p>
        </p:txBody>
      </p:sp>
    </p:spTree>
    <p:extLst>
      <p:ext uri="{BB962C8B-B14F-4D97-AF65-F5344CB8AC3E}">
        <p14:creationId xmlns:p14="http://schemas.microsoft.com/office/powerpoint/2010/main" val="3206328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0037D671-CA5B-ABAA-34AB-DA9744DB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299C6E-3FDF-5AB3-E054-F3F59B339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DF656-61B4-2882-D797-9122308526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4A810-7A8E-054F-9F6B-09E9C694ECF9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414154B-F746-1A74-21F7-6E5F045F17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  <a:endParaRPr dirty="0"/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5D9F23F1-48AA-5A67-CC7C-B65A7A75440B}"/>
              </a:ext>
            </a:extLst>
          </p:cNvPr>
          <p:cNvSpPr txBox="1">
            <a:spLocks/>
          </p:cNvSpPr>
          <p:nvPr/>
        </p:nvSpPr>
        <p:spPr>
          <a:xfrm>
            <a:off x="393700" y="1796192"/>
            <a:ext cx="11404599" cy="12264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3DB02F86-AD0D-BE24-B025-8A7BB49E0E99}"/>
              </a:ext>
            </a:extLst>
          </p:cNvPr>
          <p:cNvSpPr txBox="1">
            <a:spLocks/>
          </p:cNvSpPr>
          <p:nvPr/>
        </p:nvSpPr>
        <p:spPr>
          <a:xfrm>
            <a:off x="400939" y="1384301"/>
            <a:ext cx="11404599" cy="2312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39129E7-9749-F0E3-59EF-1B786983B437}"/>
              </a:ext>
            </a:extLst>
          </p:cNvPr>
          <p:cNvSpPr/>
          <p:nvPr/>
        </p:nvSpPr>
        <p:spPr>
          <a:xfrm>
            <a:off x="393700" y="3365498"/>
            <a:ext cx="3568700" cy="2628901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8728FDE-6DD0-74E3-B860-01CB47A22292}"/>
              </a:ext>
            </a:extLst>
          </p:cNvPr>
          <p:cNvSpPr/>
          <p:nvPr/>
        </p:nvSpPr>
        <p:spPr>
          <a:xfrm>
            <a:off x="4311650" y="3365498"/>
            <a:ext cx="3568700" cy="2628901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228B342-3C4A-AE4E-4223-223CEE77A40E}"/>
              </a:ext>
            </a:extLst>
          </p:cNvPr>
          <p:cNvSpPr/>
          <p:nvPr/>
        </p:nvSpPr>
        <p:spPr>
          <a:xfrm>
            <a:off x="8232297" y="3365498"/>
            <a:ext cx="3568700" cy="2628901"/>
          </a:xfrm>
          <a:prstGeom prst="roundRect">
            <a:avLst>
              <a:gd name="adj" fmla="val 3585"/>
            </a:avLst>
          </a:prstGeom>
          <a:solidFill>
            <a:srgbClr val="F9FCFF"/>
          </a:solidFill>
          <a:ln>
            <a:solidFill>
              <a:srgbClr val="EFF1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A83E7952-0C3E-8CA0-CBD2-20DE64FBBE57}"/>
              </a:ext>
            </a:extLst>
          </p:cNvPr>
          <p:cNvSpPr txBox="1">
            <a:spLocks/>
          </p:cNvSpPr>
          <p:nvPr/>
        </p:nvSpPr>
        <p:spPr>
          <a:xfrm>
            <a:off x="703381" y="3709346"/>
            <a:ext cx="2949339" cy="19812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ED1D1552-9316-E417-6E62-1A809C63630F}"/>
              </a:ext>
            </a:extLst>
          </p:cNvPr>
          <p:cNvSpPr txBox="1">
            <a:spLocks/>
          </p:cNvSpPr>
          <p:nvPr/>
        </p:nvSpPr>
        <p:spPr>
          <a:xfrm>
            <a:off x="4627681" y="3709346"/>
            <a:ext cx="2949339" cy="19812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9E266E2C-270B-3F65-3279-162369AD94C0}"/>
              </a:ext>
            </a:extLst>
          </p:cNvPr>
          <p:cNvSpPr txBox="1">
            <a:spLocks/>
          </p:cNvSpPr>
          <p:nvPr/>
        </p:nvSpPr>
        <p:spPr>
          <a:xfrm>
            <a:off x="8541954" y="3709346"/>
            <a:ext cx="2949339" cy="19812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122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7BF6385B-F2B3-709D-00BC-0FED7171D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4D83715-924E-FD86-6E33-16B595E7DE7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3365500"/>
            <a:ext cx="3568700" cy="26289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D4B6C8-289F-F081-BCAE-309463E70BA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749CC-0D72-2ABA-CEDC-7DFC7D138B4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509200BE-15E5-FE37-6AFE-A51B10E1A9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6973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  <a:endParaRPr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525C3-6A65-3281-3715-AE2CF21E37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158289AD-1712-2CAF-28F8-E7467196EFE6}"/>
              </a:ext>
            </a:extLst>
          </p:cNvPr>
          <p:cNvSpPr txBox="1">
            <a:spLocks/>
          </p:cNvSpPr>
          <p:nvPr/>
        </p:nvSpPr>
        <p:spPr>
          <a:xfrm>
            <a:off x="393700" y="1796192"/>
            <a:ext cx="11404599" cy="12264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A247B-DA8D-C673-F4EB-29EA73D17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5</a:t>
            </a:fld>
            <a:endParaRPr lang="en-US" sz="1100" dirty="0"/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FB0F357B-0D8A-9B45-94C6-994BA1F9A109}"/>
              </a:ext>
            </a:extLst>
          </p:cNvPr>
          <p:cNvSpPr txBox="1">
            <a:spLocks/>
          </p:cNvSpPr>
          <p:nvPr/>
        </p:nvSpPr>
        <p:spPr>
          <a:xfrm>
            <a:off x="400939" y="1384301"/>
            <a:ext cx="11404599" cy="2312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b="1" spc="100" dirty="0">
                <a:solidFill>
                  <a:schemeClr val="accen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1393456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F0D2E-B46C-49D6-3DAD-F3DB139B7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2377079-BCC4-2661-2A12-E4395F1ED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239689"/>
            <a:ext cx="5537200" cy="1411360"/>
          </a:xfrm>
        </p:spPr>
        <p:txBody>
          <a:bodyPr>
            <a:norm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lvl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lvl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C167C81-957E-4EDD-97F6-7EF86B8F4A0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239689"/>
            <a:ext cx="5537200" cy="141136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C1ACDB-02B5-99AA-385B-D8D9B44C2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7835900" cy="1040292"/>
          </a:xfrm>
        </p:spPr>
        <p:txBody>
          <a:bodyPr/>
          <a:lstStyle/>
          <a:p>
            <a:r>
              <a:rPr lang="en-US" dirty="0"/>
              <a:t>Four points grid layout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710401-0DB3-D5DB-AAFF-832641C02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71B5B5-6269-DE95-4939-B738B6B6AC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74A810-7A8E-054F-9F6B-09E9C694ECF9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+mn-ea"/>
              <a:cs typeface="+mn-cs"/>
            </a:endParaRP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92CF1976-C150-A891-2CEC-BE3556938705}"/>
              </a:ext>
            </a:extLst>
          </p:cNvPr>
          <p:cNvSpPr txBox="1">
            <a:spLocks/>
          </p:cNvSpPr>
          <p:nvPr/>
        </p:nvSpPr>
        <p:spPr>
          <a:xfrm>
            <a:off x="400939" y="1805180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8" name="Content Placeholder 15">
            <a:extLst>
              <a:ext uri="{FF2B5EF4-FFF2-40B4-BE49-F238E27FC236}">
                <a16:creationId xmlns:a16="http://schemas.microsoft.com/office/drawing/2014/main" id="{A0FCF870-B47E-94BD-EEDF-DD8F2A595DDE}"/>
              </a:ext>
            </a:extLst>
          </p:cNvPr>
          <p:cNvSpPr txBox="1">
            <a:spLocks/>
          </p:cNvSpPr>
          <p:nvPr/>
        </p:nvSpPr>
        <p:spPr>
          <a:xfrm>
            <a:off x="6264529" y="1805180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F4D1C9BF-63F4-2888-893B-5F7ECE54206C}"/>
              </a:ext>
            </a:extLst>
          </p:cNvPr>
          <p:cNvSpPr txBox="1">
            <a:spLocks/>
          </p:cNvSpPr>
          <p:nvPr/>
        </p:nvSpPr>
        <p:spPr>
          <a:xfrm>
            <a:off x="393700" y="4468539"/>
            <a:ext cx="5537200" cy="14113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708BAE86-327C-6895-AEA3-FE9F89FD1E0A}"/>
              </a:ext>
            </a:extLst>
          </p:cNvPr>
          <p:cNvSpPr txBox="1">
            <a:spLocks/>
          </p:cNvSpPr>
          <p:nvPr/>
        </p:nvSpPr>
        <p:spPr>
          <a:xfrm>
            <a:off x="6256618" y="4468539"/>
            <a:ext cx="5537200" cy="14113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marR="0" lvl="0" indent="-2286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B8880891-2DF5-4AB7-C919-6164AD9AE208}"/>
              </a:ext>
            </a:extLst>
          </p:cNvPr>
          <p:cNvSpPr txBox="1">
            <a:spLocks/>
          </p:cNvSpPr>
          <p:nvPr/>
        </p:nvSpPr>
        <p:spPr>
          <a:xfrm>
            <a:off x="400939" y="4034030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144A4BC-3976-C678-219A-2173C82E0796}"/>
              </a:ext>
            </a:extLst>
          </p:cNvPr>
          <p:cNvSpPr txBox="1">
            <a:spLocks/>
          </p:cNvSpPr>
          <p:nvPr/>
        </p:nvSpPr>
        <p:spPr>
          <a:xfrm>
            <a:off x="6264529" y="4034030"/>
            <a:ext cx="5529961" cy="2213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100" normalizeH="0" baseline="0" noProof="0" dirty="0">
                <a:ln>
                  <a:noFill/>
                </a:ln>
                <a:solidFill>
                  <a:srgbClr val="175CD4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2474942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F803974-9A69-FF28-9E78-C7BBA172F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E0BC934-0157-542C-D5BB-4CBBF257CC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74184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with large side checklist</a:t>
            </a:r>
            <a:endParaRPr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19C0BA-A84A-2A07-E313-F86616F296FD}"/>
              </a:ext>
            </a:extLst>
          </p:cNvPr>
          <p:cNvSpPr txBox="1"/>
          <p:nvPr/>
        </p:nvSpPr>
        <p:spPr>
          <a:xfrm>
            <a:off x="393700" y="2309028"/>
            <a:ext cx="4583034" cy="10977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81A225-34F9-0D3B-555E-87AD9B0425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C369A1-27DC-4417-B82E-882C775F89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7</a:t>
            </a:fld>
            <a:endParaRPr lang="en-US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440E49-120F-1A2F-57EB-B029345623F8}"/>
              </a:ext>
            </a:extLst>
          </p:cNvPr>
          <p:cNvSpPr txBox="1"/>
          <p:nvPr/>
        </p:nvSpPr>
        <p:spPr>
          <a:xfrm>
            <a:off x="5468620" y="1881916"/>
            <a:ext cx="6329680" cy="16566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Nam non ante quis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61FF1B71-7343-3428-E1A5-01301745FD45}"/>
              </a:ext>
            </a:extLst>
          </p:cNvPr>
          <p:cNvSpPr txBox="1">
            <a:spLocks/>
          </p:cNvSpPr>
          <p:nvPr/>
        </p:nvSpPr>
        <p:spPr>
          <a:xfrm>
            <a:off x="400940" y="1881916"/>
            <a:ext cx="4583034" cy="2287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b="1" spc="100" dirty="0">
                <a:solidFill>
                  <a:schemeClr val="accen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5C8191-FF5D-721C-939A-810BF6FFA3E9}"/>
              </a:ext>
            </a:extLst>
          </p:cNvPr>
          <p:cNvSpPr txBox="1"/>
          <p:nvPr/>
        </p:nvSpPr>
        <p:spPr>
          <a:xfrm>
            <a:off x="393700" y="4622601"/>
            <a:ext cx="4583034" cy="10977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2FB920-4338-60DE-B515-40C9397ABA66}"/>
              </a:ext>
            </a:extLst>
          </p:cNvPr>
          <p:cNvSpPr txBox="1"/>
          <p:nvPr/>
        </p:nvSpPr>
        <p:spPr>
          <a:xfrm>
            <a:off x="5468620" y="4195489"/>
            <a:ext cx="6329680" cy="165667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Nam non ante quis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2" name="Content Placeholder 15">
            <a:extLst>
              <a:ext uri="{FF2B5EF4-FFF2-40B4-BE49-F238E27FC236}">
                <a16:creationId xmlns:a16="http://schemas.microsoft.com/office/drawing/2014/main" id="{88B171C2-7536-1E2D-C49E-6F245F448427}"/>
              </a:ext>
            </a:extLst>
          </p:cNvPr>
          <p:cNvSpPr txBox="1">
            <a:spLocks/>
          </p:cNvSpPr>
          <p:nvPr/>
        </p:nvSpPr>
        <p:spPr>
          <a:xfrm>
            <a:off x="400940" y="4195489"/>
            <a:ext cx="4583034" cy="2287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200" b="1" spc="100" dirty="0">
                <a:solidFill>
                  <a:schemeClr val="accen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420451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1944D812-803F-DB18-EA01-C8287904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CA28587-E9DB-FD6E-67D5-B6C4D2034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7835900" cy="10474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four topics</a:t>
            </a:r>
            <a:endParaRPr dirty="0"/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2575F3F3-5548-310C-CA8A-2BB5F4F14EC8}"/>
              </a:ext>
            </a:extLst>
          </p:cNvPr>
          <p:cNvSpPr txBox="1">
            <a:spLocks/>
          </p:cNvSpPr>
          <p:nvPr/>
        </p:nvSpPr>
        <p:spPr>
          <a:xfrm>
            <a:off x="6972300" y="23749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C50C3B7B-28A7-FE2B-805B-9E84EA8C0281}"/>
              </a:ext>
            </a:extLst>
          </p:cNvPr>
          <p:cNvSpPr txBox="1">
            <a:spLocks/>
          </p:cNvSpPr>
          <p:nvPr/>
        </p:nvSpPr>
        <p:spPr>
          <a:xfrm>
            <a:off x="4851400" y="23749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A989BD75-DE8D-B290-9745-1D9E8821A8C5}"/>
              </a:ext>
            </a:extLst>
          </p:cNvPr>
          <p:cNvSpPr txBox="1">
            <a:spLocks/>
          </p:cNvSpPr>
          <p:nvPr/>
        </p:nvSpPr>
        <p:spPr>
          <a:xfrm>
            <a:off x="6972300" y="33655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E53F591C-9E43-179D-176D-24989B8B7303}"/>
              </a:ext>
            </a:extLst>
          </p:cNvPr>
          <p:cNvSpPr txBox="1">
            <a:spLocks/>
          </p:cNvSpPr>
          <p:nvPr/>
        </p:nvSpPr>
        <p:spPr>
          <a:xfrm>
            <a:off x="4851400" y="33655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7B38CBA-379D-8AEA-4C18-49046133E7A5}"/>
              </a:ext>
            </a:extLst>
          </p:cNvPr>
          <p:cNvSpPr txBox="1">
            <a:spLocks/>
          </p:cNvSpPr>
          <p:nvPr/>
        </p:nvSpPr>
        <p:spPr>
          <a:xfrm>
            <a:off x="6972300" y="43561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C558135D-EC8F-1FA0-D966-C8D4FA20ED2A}"/>
              </a:ext>
            </a:extLst>
          </p:cNvPr>
          <p:cNvSpPr txBox="1">
            <a:spLocks/>
          </p:cNvSpPr>
          <p:nvPr/>
        </p:nvSpPr>
        <p:spPr>
          <a:xfrm>
            <a:off x="4851400" y="43561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59682F0D-6358-B00F-89D9-1AC37090297F}"/>
              </a:ext>
            </a:extLst>
          </p:cNvPr>
          <p:cNvSpPr txBox="1">
            <a:spLocks/>
          </p:cNvSpPr>
          <p:nvPr/>
        </p:nvSpPr>
        <p:spPr>
          <a:xfrm>
            <a:off x="6972300" y="53594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858787E0-CB4B-BCAC-702A-ECD3032DFC33}"/>
              </a:ext>
            </a:extLst>
          </p:cNvPr>
          <p:cNvSpPr txBox="1">
            <a:spLocks/>
          </p:cNvSpPr>
          <p:nvPr/>
        </p:nvSpPr>
        <p:spPr>
          <a:xfrm>
            <a:off x="4851400" y="53594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982CDA0F-E73C-7EBB-EE08-FECCE69C5189}"/>
              </a:ext>
            </a:extLst>
          </p:cNvPr>
          <p:cNvSpPr txBox="1">
            <a:spLocks/>
          </p:cNvSpPr>
          <p:nvPr/>
        </p:nvSpPr>
        <p:spPr>
          <a:xfrm>
            <a:off x="393700" y="2374901"/>
            <a:ext cx="3568700" cy="36194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523B68-CB58-F426-D824-531128F4C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F6686A-B9AA-33C7-DC98-7A7FF4AC87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8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7611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722684"/>
            <a:ext cx="5537200" cy="86542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7835900" cy="10402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  <a:endParaRPr dirty="0"/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1357382-F889-8A40-7C64-C4E276E66544}"/>
              </a:ext>
            </a:extLst>
          </p:cNvPr>
          <p:cNvSpPr txBox="1">
            <a:spLocks/>
          </p:cNvSpPr>
          <p:nvPr/>
        </p:nvSpPr>
        <p:spPr>
          <a:xfrm>
            <a:off x="7886700" y="2990317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3" name="Google Shape;340;p61">
            <a:extLst>
              <a:ext uri="{FF2B5EF4-FFF2-40B4-BE49-F238E27FC236}">
                <a16:creationId xmlns:a16="http://schemas.microsoft.com/office/drawing/2014/main" id="{DECE1942-1885-9577-DF5F-685A8B1C7180}"/>
              </a:ext>
            </a:extLst>
          </p:cNvPr>
          <p:cNvSpPr/>
          <p:nvPr/>
        </p:nvSpPr>
        <p:spPr>
          <a:xfrm>
            <a:off x="7507725" y="3015150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3700" y="2990316"/>
            <a:ext cx="5537200" cy="28846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01B260BF-9264-3C70-DF2D-2E6EA83AC133}"/>
              </a:ext>
            </a:extLst>
          </p:cNvPr>
          <p:cNvSpPr txBox="1">
            <a:spLocks/>
          </p:cNvSpPr>
          <p:nvPr/>
        </p:nvSpPr>
        <p:spPr>
          <a:xfrm>
            <a:off x="7886700" y="3599916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Google Shape;340;p61">
            <a:extLst>
              <a:ext uri="{FF2B5EF4-FFF2-40B4-BE49-F238E27FC236}">
                <a16:creationId xmlns:a16="http://schemas.microsoft.com/office/drawing/2014/main" id="{A6CF1E9A-BF4C-E7B2-D556-8AB5FB2B65F0}"/>
              </a:ext>
            </a:extLst>
          </p:cNvPr>
          <p:cNvSpPr/>
          <p:nvPr/>
        </p:nvSpPr>
        <p:spPr>
          <a:xfrm>
            <a:off x="7507725" y="3624749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FE696631-18B5-8115-E5AD-ACCFD6221418}"/>
              </a:ext>
            </a:extLst>
          </p:cNvPr>
          <p:cNvSpPr txBox="1">
            <a:spLocks/>
          </p:cNvSpPr>
          <p:nvPr/>
        </p:nvSpPr>
        <p:spPr>
          <a:xfrm>
            <a:off x="7886700" y="4214765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9" name="Google Shape;340;p61">
            <a:extLst>
              <a:ext uri="{FF2B5EF4-FFF2-40B4-BE49-F238E27FC236}">
                <a16:creationId xmlns:a16="http://schemas.microsoft.com/office/drawing/2014/main" id="{6ECBDA1E-6C7D-6B0F-A430-DF8A0965C58D}"/>
              </a:ext>
            </a:extLst>
          </p:cNvPr>
          <p:cNvSpPr/>
          <p:nvPr/>
        </p:nvSpPr>
        <p:spPr>
          <a:xfrm>
            <a:off x="7507725" y="4239598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FC4B09F-4593-687E-52A3-7E683F7FE9E4}"/>
              </a:ext>
            </a:extLst>
          </p:cNvPr>
          <p:cNvSpPr txBox="1">
            <a:spLocks/>
          </p:cNvSpPr>
          <p:nvPr/>
        </p:nvSpPr>
        <p:spPr>
          <a:xfrm>
            <a:off x="7886700" y="48243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1" name="Google Shape;340;p61">
            <a:extLst>
              <a:ext uri="{FF2B5EF4-FFF2-40B4-BE49-F238E27FC236}">
                <a16:creationId xmlns:a16="http://schemas.microsoft.com/office/drawing/2014/main" id="{006032E6-DDFC-FA22-4D08-3BFFC755BB8D}"/>
              </a:ext>
            </a:extLst>
          </p:cNvPr>
          <p:cNvSpPr/>
          <p:nvPr/>
        </p:nvSpPr>
        <p:spPr>
          <a:xfrm>
            <a:off x="7507725" y="48491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EDAB1F81-E12B-29DC-E09F-27F129E42AE8}"/>
              </a:ext>
            </a:extLst>
          </p:cNvPr>
          <p:cNvSpPr txBox="1">
            <a:spLocks/>
          </p:cNvSpPr>
          <p:nvPr/>
        </p:nvSpPr>
        <p:spPr>
          <a:xfrm>
            <a:off x="7886700" y="54466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4" name="Google Shape;340;p61">
            <a:extLst>
              <a:ext uri="{FF2B5EF4-FFF2-40B4-BE49-F238E27FC236}">
                <a16:creationId xmlns:a16="http://schemas.microsoft.com/office/drawing/2014/main" id="{A052337A-4696-49F7-A089-E21DA71AD3B2}"/>
              </a:ext>
            </a:extLst>
          </p:cNvPr>
          <p:cNvSpPr/>
          <p:nvPr/>
        </p:nvSpPr>
        <p:spPr>
          <a:xfrm>
            <a:off x="7507725" y="54714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67BC5C-65A7-7445-018D-E76E0A9441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9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BOT Color Palette 2026">
      <a:dk1>
        <a:srgbClr val="000000"/>
      </a:dk1>
      <a:lt1>
        <a:srgbClr val="FFFFFF"/>
      </a:lt1>
      <a:dk2>
        <a:srgbClr val="08284F"/>
      </a:dk2>
      <a:lt2>
        <a:srgbClr val="F9FCFF"/>
      </a:lt2>
      <a:accent1>
        <a:srgbClr val="175CD4"/>
      </a:accent1>
      <a:accent2>
        <a:srgbClr val="0B3668"/>
      </a:accent2>
      <a:accent3>
        <a:srgbClr val="EDF5FE"/>
      </a:accent3>
      <a:accent4>
        <a:srgbClr val="7E91A8"/>
      </a:accent4>
      <a:accent5>
        <a:srgbClr val="004142"/>
      </a:accent5>
      <a:accent6>
        <a:srgbClr val="407879"/>
      </a:accent6>
      <a:hlink>
        <a:srgbClr val="00ABFF"/>
      </a:hlink>
      <a:folHlink>
        <a:srgbClr val="430942"/>
      </a:folHlink>
    </a:clrScheme>
    <a:fontScheme name="Helvetica Neue">
      <a:majorFont>
        <a:latin typeface="Helvetica Neue"/>
        <a:ea typeface=""/>
        <a:cs typeface=""/>
      </a:majorFont>
      <a:minorFont>
        <a:latin typeface="Helvetica Ne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3742</Words>
  <Application>Microsoft Macintosh PowerPoint</Application>
  <PresentationFormat>Widescreen</PresentationFormat>
  <Paragraphs>408</Paragraphs>
  <Slides>31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Arial</vt:lpstr>
      <vt:lpstr>Helvetica Neue</vt:lpstr>
      <vt:lpstr>Helvetica Neue Medium</vt:lpstr>
      <vt:lpstr>OpenAI Sans</vt:lpstr>
      <vt:lpstr>Default Codex Theme</vt:lpstr>
      <vt:lpstr>Weekly Business Operating Review</vt:lpstr>
      <vt:lpstr>Weekly operating review</vt:lpstr>
      <vt:lpstr>High-level business update and priorities. ipsum dolor sit amet, consectetur adipiscing elit. Pellentesque ultricies quam ut massa luctus cursus. </vt:lpstr>
      <vt:lpstr>Three column layout</vt:lpstr>
      <vt:lpstr>Three column layout</vt:lpstr>
      <vt:lpstr>Four points grid layout </vt:lpstr>
      <vt:lpstr>One column with large side checklist</vt:lpstr>
      <vt:lpstr>Intro with four topics</vt:lpstr>
      <vt:lpstr>One column layout with checklist </vt:lpstr>
      <vt:lpstr>Intro and 2x2 card grid</vt:lpstr>
      <vt:lpstr>Four column layout with eight topics</vt:lpstr>
      <vt:lpstr>Three card layout</vt:lpstr>
      <vt:lpstr>Three card layout</vt:lpstr>
      <vt:lpstr>Six feature layout with icons</vt:lpstr>
      <vt:lpstr>One column layout</vt:lpstr>
      <vt:lpstr>Four quote callout boxes with details </vt:lpstr>
      <vt:lpstr>Intro with two comparison cards</vt:lpstr>
      <vt:lpstr>Intro and data table</vt:lpstr>
      <vt:lpstr>Gantt chart over time</vt:lpstr>
      <vt:lpstr>Timeline with three text only milestones</vt:lpstr>
      <vt:lpstr>Timeline with three card milestones</vt:lpstr>
      <vt:lpstr>Four column card layout with details</vt:lpstr>
      <vt:lpstr>Column chart with text and two stat callouts</vt:lpstr>
      <vt:lpstr>Line chart with two stat callout cards</vt:lpstr>
      <vt:lpstr>Line chart with text and two stat callouts</vt:lpstr>
      <vt:lpstr>Chart with three cards</vt:lpstr>
      <vt:lpstr>Chart with three cards</vt:lpstr>
      <vt:lpstr>Four stat cards with descriptions</vt:lpstr>
      <vt:lpstr>Topic description and three large stat cards layout</vt:lpstr>
      <vt:lpstr>Six stat cards layout with description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