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26"/>
  </p:notesMasterIdLst>
  <p:sldIdLst>
    <p:sldId id="322" r:id="rId2"/>
    <p:sldId id="356" r:id="rId3"/>
    <p:sldId id="330" r:id="rId4"/>
    <p:sldId id="357" r:id="rId5"/>
    <p:sldId id="350" r:id="rId6"/>
    <p:sldId id="351" r:id="rId7"/>
    <p:sldId id="376" r:id="rId8"/>
    <p:sldId id="382" r:id="rId9"/>
    <p:sldId id="385" r:id="rId10"/>
    <p:sldId id="381" r:id="rId11"/>
    <p:sldId id="303" r:id="rId12"/>
    <p:sldId id="353" r:id="rId13"/>
    <p:sldId id="380" r:id="rId14"/>
    <p:sldId id="337" r:id="rId15"/>
    <p:sldId id="338" r:id="rId16"/>
    <p:sldId id="369" r:id="rId17"/>
    <p:sldId id="318" r:id="rId18"/>
    <p:sldId id="326" r:id="rId19"/>
    <p:sldId id="320" r:id="rId20"/>
    <p:sldId id="317" r:id="rId21"/>
    <p:sldId id="390" r:id="rId22"/>
    <p:sldId id="391" r:id="rId23"/>
    <p:sldId id="289" r:id="rId24"/>
    <p:sldId id="392" r:id="rId25"/>
  </p:sldIdLst>
  <p:sldSz cx="12192000" cy="6858000"/>
  <p:notesSz cx="6858000" cy="9144000"/>
  <p:embeddedFontLst>
    <p:embeddedFont>
      <p:font typeface="Inter" panose="02000503000000020004" pitchFamily="2" charset="0"/>
      <p:regular r:id="rId27"/>
      <p:bold r:id="rId28"/>
    </p:embeddedFont>
    <p:embeddedFont>
      <p:font typeface="Inter Medium" panose="02000503000000020004" pitchFamily="2" charset="0"/>
      <p:regular r:id="rId29"/>
    </p:embeddedFont>
    <p:embeddedFont>
      <p:font typeface="Inter SemiBold" panose="02000503000000020004" pitchFamily="2" charset="0"/>
      <p:regular r:id="rId30"/>
      <p:bold r:id="rId31"/>
    </p:embeddedFont>
    <p:embeddedFont>
      <p:font typeface="OpenAI Sans" panose="020B0004030202060203" pitchFamily="34" charset="77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07"/>
    <p:restoredTop sz="92758"/>
  </p:normalViewPr>
  <p:slideViewPr>
    <p:cSldViewPr snapToGrid="0">
      <p:cViewPr>
        <p:scale>
          <a:sx n="50" d="100"/>
          <a:sy n="50" d="100"/>
        </p:scale>
        <p:origin x="952" y="2120"/>
      </p:cViewPr>
      <p:guideLst/>
    </p:cSldViewPr>
  </p:slideViewPr>
  <p:outlineViewPr>
    <p:cViewPr>
      <p:scale>
        <a:sx n="33" d="100"/>
        <a:sy n="33" d="100"/>
      </p:scale>
      <p:origin x="0" y="-29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axId val="1785928255"/>
        <c:axId val="176922982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4.61239488958649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3A3-C54F-BF62-FEFA3B7088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5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5">
                  <a:lumMod val="50000"/>
                </a:schemeClr>
              </a:solidFill>
              <a:ln w="9525">
                <a:solidFill>
                  <a:schemeClr val="accent5">
                    <a:lumMod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3A3-C54F-BF62-FEFA3B7088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5.00475860858364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C29E5-F646-1C4E-9C79-40608B34D03C}" type="datetimeFigureOut">
              <a:rPr lang="en-US" smtClean="0"/>
              <a:t>7/8/26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AA0A2-FFE2-354C-9768-C35E42B62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76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6F112-4F51-D47F-27B2-C13AF523E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A57384-4F7C-B584-4D33-A8D94A2E24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BFBEE6-1E45-94C3-9B9D-0BB63D3E2F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7FDEFA-3F44-00F0-3BDC-052510A932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AA0A2-FFE2-354C-9768-C35E42B625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74852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E067008F-DEAC-B8F4-2359-205F6F195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D0E8783A-C49B-DC37-27A0-5B583D5509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12AD1EB6-38FE-E70D-9542-BC488087EC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4995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0CE2AA9-1874-036A-44E5-EECCCF411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C61A8DE-700A-3E09-7BFA-942599A37A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31654C7C-4234-E662-B28E-10CE527826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9151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ECCC5F2A-2B9D-428C-4E55-CF8B9339B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281890DC-4744-7216-0AD3-1197530A6C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D9B83940-EBA3-654C-F6CA-438F73ECF0A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30687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60624CF-871F-6C1A-3A40-064D7581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17905A2-2B1F-6EBD-F467-D5DA4CFF57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836FD638-E9DC-1F2D-C7CC-0F9E5672A5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4251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5DE4F2DC-BE9F-716A-A768-3E8629391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047B1575-BE31-BF25-F5E4-BCA8D3F0B5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05E9D58A-91AE-77EB-E294-D9A2539EC8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72726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91B44A4A-7E40-BFD3-37DB-217EDAA06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1D7ECD73-B6A6-6666-4CD2-8262521AAF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46FD4653-2A59-FF27-AB7A-17A41D0FDC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3016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214345a3b1_9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3214345a3b1_9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53515-AEAD-311B-78E4-6D5875AE2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91FC9D-5E62-0724-D6EE-5C3ABF87D1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0B7A72-5408-53F3-FE5D-1816D6E5AA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B7A72C-BD2D-D4E6-5489-18B3147C50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AA0A2-FFE2-354C-9768-C35E42B6251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2079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44A8E7CB-AF7E-AA4F-AC25-D8E547824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438230FA-6C4F-C173-0D17-5A584A838F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38F44B3-EC5C-FFAC-E083-760464C7659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83507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F8158398-2203-4012-AE47-AE04A69E5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6223876-1C07-B925-C295-6FDF25B0D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EBEB7F95-8BA0-B32F-08B7-3E3ED03D6A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1355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BC14113F-029B-FB33-F177-B2B418A1C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CF3E01E-64AE-4922-C4A9-4D2F8BFA63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DD457944-AF00-713C-09E0-2B2ECB0FC9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6170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B4EFF3B2-9915-2516-D4F1-57159D396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CBC98C3-24F7-6FA8-8A4C-E8BEE685B61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8CD135C3-A9E3-6FF6-A0CE-B22A292AC7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2110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F89ECF8-8824-6720-A5F2-1B2A6FD29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4658B80-89F4-F5BF-B95D-D621BFBA55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EF2BB7B-24EA-6804-B96F-C5BDDD00B8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4213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DE808DF6-2BA4-D3A8-6F87-194045E91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C39EB48D-4A60-2E18-7780-6115378008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16F1AE1-7020-BF2F-04C0-32FB7980E3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24016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C208160C-C64F-0B16-06EA-468AC5EC8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B8C58D5-3BDF-F3EB-48E0-9F412C0B7C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CECB880F-7645-9A75-8354-B92C6D600B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4744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31A631B4-9B88-69AC-1EB2-AA2DA50A1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3FA28B5-9E88-8FB0-AF67-B408863FF3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5643A63-0A69-219B-9351-879FBF50E8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7566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004A5-B645-655E-5362-4217D5589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1041400"/>
            <a:ext cx="7493000" cy="2491490"/>
          </a:xfrm>
        </p:spPr>
        <p:txBody>
          <a:bodyPr anchor="b"/>
          <a:lstStyle>
            <a:lvl1pPr algn="l">
              <a:defRPr sz="6000" b="1" i="0">
                <a:solidFill>
                  <a:schemeClr val="accent1"/>
                </a:solidFill>
                <a:latin typeface="Inter SemiBold" panose="02000503000000020004" pitchFamily="2" charset="0"/>
                <a:ea typeface="Inter SemiBold" panose="0200050300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031B1-59B2-C235-9FDD-8050418A5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4356100"/>
            <a:ext cx="5537200" cy="16383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1485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 Field Gr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799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E851FDE-9E0B-568C-1CBA-E72B86CC0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9CCD18F-3BF6-A3EE-DAAE-66BD406D7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86992D-ADA6-5A23-EBD5-6BEF0A2E6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BB333F-FFCF-AA9E-7AC0-64DB02353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335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DCC3060-FADA-4310-30F9-24EC34B5A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9E7B047-08E6-29C1-F101-C084D555A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DE564C6-8AA0-935D-A919-07AFA15B3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ABE46D3-8F05-1C7F-3EC7-20BFCC76C2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6618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D2C21-36BF-25E7-8E97-1D17F313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073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0E090C5-E6C8-92F2-E8C2-A840B8F1807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3180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C6D2D15-AEC2-9F99-316F-C37AF863965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32273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001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4826000"/>
            <a:ext cx="2595934" cy="1168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952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70A9DA-D783-0627-3166-E13B68C2AD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34966" y="4826000"/>
            <a:ext cx="2595934" cy="1168400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5BF2647-8E8C-CAEE-896D-0E1567AF7E9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413" y="4826000"/>
            <a:ext cx="2595934" cy="1168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7C6F143-221A-9959-8FBA-B9B1DB660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05679" y="4826000"/>
            <a:ext cx="2595934" cy="1168400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97124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1182C5-F22B-2641-06DE-4EDACA3C1D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7A4AD5-204B-38FD-4F33-270C2F9F5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CF9983-3FD7-FAE4-9F0B-B2CE806D8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105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012CBCC-C555-8C11-443D-86D6F7A45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69B260B-B882-BF7F-1BB1-28B9578A2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856794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8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 Field Gri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859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87ED2E-D8FF-5C8C-ED50-59BA3091C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0E1CB-6DCA-2E9F-2B74-4309B4084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5650C-2983-5B02-8421-FF18184354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sz="11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2C88C-1AB3-96BA-C9E5-3435A4BD5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1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081855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9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900" b="0" i="0" kern="1200">
          <a:solidFill>
            <a:schemeClr val="tx1"/>
          </a:solidFill>
          <a:latin typeface="Inter Medium" panose="02000503000000020004" pitchFamily="2" charset="0"/>
          <a:ea typeface="Inter Medium" panose="02000503000000020004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48" userDrawn="1">
          <p15:clr>
            <a:srgbClr val="F26B43"/>
          </p15:clr>
        </p15:guide>
        <p15:guide id="4" pos="1264" userDrawn="1">
          <p15:clr>
            <a:srgbClr val="F26B43"/>
          </p15:clr>
        </p15:guide>
        <p15:guide id="5" pos="1480" userDrawn="1">
          <p15:clr>
            <a:srgbClr val="F26B43"/>
          </p15:clr>
        </p15:guide>
        <p15:guide id="6" pos="2496" userDrawn="1">
          <p15:clr>
            <a:srgbClr val="F26B43"/>
          </p15:clr>
        </p15:guide>
        <p15:guide id="7" pos="2712" userDrawn="1">
          <p15:clr>
            <a:srgbClr val="F26B43"/>
          </p15:clr>
        </p15:guide>
        <p15:guide id="8" pos="3736" userDrawn="1">
          <p15:clr>
            <a:srgbClr val="F26B43"/>
          </p15:clr>
        </p15:guide>
        <p15:guide id="9" pos="3944" userDrawn="1">
          <p15:clr>
            <a:srgbClr val="F26B43"/>
          </p15:clr>
        </p15:guide>
        <p15:guide id="10" pos="4968" userDrawn="1">
          <p15:clr>
            <a:srgbClr val="F26B43"/>
          </p15:clr>
        </p15:guide>
        <p15:guide id="11" pos="5184" userDrawn="1">
          <p15:clr>
            <a:srgbClr val="F26B43"/>
          </p15:clr>
        </p15:guide>
        <p15:guide id="12" pos="6200" userDrawn="1">
          <p15:clr>
            <a:srgbClr val="F26B43"/>
          </p15:clr>
        </p15:guide>
        <p15:guide id="13" pos="6416" userDrawn="1">
          <p15:clr>
            <a:srgbClr val="F26B43"/>
          </p15:clr>
        </p15:guide>
        <p15:guide id="14" pos="7432" userDrawn="1">
          <p15:clr>
            <a:srgbClr val="F26B43"/>
          </p15:clr>
        </p15:guide>
        <p15:guide id="15" orient="horz" userDrawn="1">
          <p15:clr>
            <a:srgbClr val="F26B43"/>
          </p15:clr>
        </p15:guide>
        <p15:guide id="17" orient="horz" pos="248" userDrawn="1">
          <p15:clr>
            <a:srgbClr val="F26B43"/>
          </p15:clr>
        </p15:guide>
        <p15:guide id="18" orient="horz" pos="656" userDrawn="1">
          <p15:clr>
            <a:srgbClr val="F26B43"/>
          </p15:clr>
        </p15:guide>
        <p15:guide id="19" orient="horz" pos="872" userDrawn="1">
          <p15:clr>
            <a:srgbClr val="F26B43"/>
          </p15:clr>
        </p15:guide>
        <p15:guide id="20" orient="horz" pos="1280" userDrawn="1">
          <p15:clr>
            <a:srgbClr val="F26B43"/>
          </p15:clr>
        </p15:guide>
        <p15:guide id="21" orient="horz" pos="1496" userDrawn="1">
          <p15:clr>
            <a:srgbClr val="F26B43"/>
          </p15:clr>
        </p15:guide>
        <p15:guide id="22" orient="horz" pos="1904" userDrawn="1">
          <p15:clr>
            <a:srgbClr val="F26B43"/>
          </p15:clr>
        </p15:guide>
        <p15:guide id="23" orient="horz" pos="2120" userDrawn="1">
          <p15:clr>
            <a:srgbClr val="F26B43"/>
          </p15:clr>
        </p15:guide>
        <p15:guide id="24" orient="horz" pos="2528" userDrawn="1">
          <p15:clr>
            <a:srgbClr val="F26B43"/>
          </p15:clr>
        </p15:guide>
        <p15:guide id="25" orient="horz" pos="2744" userDrawn="1">
          <p15:clr>
            <a:srgbClr val="F26B43"/>
          </p15:clr>
        </p15:guide>
        <p15:guide id="26" orient="horz" pos="3152" userDrawn="1">
          <p15:clr>
            <a:srgbClr val="F26B43"/>
          </p15:clr>
        </p15:guide>
        <p15:guide id="27" orient="horz" pos="3368" userDrawn="1">
          <p15:clr>
            <a:srgbClr val="F26B43"/>
          </p15:clr>
        </p15:guide>
        <p15:guide id="28" orient="horz" pos="3776" userDrawn="1">
          <p15:clr>
            <a:srgbClr val="F26B43"/>
          </p15:clr>
        </p15:guide>
        <p15:guide id="29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1FE52-8A32-33DB-13AB-B36BB17A7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324DD7-B2A7-C70F-0160-11F227D46A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339" y="449662"/>
            <a:ext cx="6730425" cy="2401447"/>
          </a:xfrm>
        </p:spPr>
        <p:txBody>
          <a:bodyPr anchor="b">
            <a:noAutofit/>
          </a:bodyPr>
          <a:lstStyle/>
          <a:p>
            <a:r>
              <a:rPr lang="en-US" sz="7200" dirty="0">
                <a:solidFill>
                  <a:schemeClr val="accent6">
                    <a:lumMod val="75000"/>
                  </a:schemeClr>
                </a:solidFill>
              </a:rPr>
              <a:t>Team onsite </a:t>
            </a:r>
            <a:br>
              <a:rPr lang="en-US" sz="72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7200" dirty="0">
                <a:solidFill>
                  <a:schemeClr val="accent6">
                    <a:lumMod val="75000"/>
                  </a:schemeClr>
                </a:solidFill>
              </a:rPr>
              <a:t>and planning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3501A55-18E1-9822-7454-1E3D85380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2669" y="3564938"/>
            <a:ext cx="3758374" cy="614676"/>
          </a:xfrm>
        </p:spPr>
        <p:txBody>
          <a:bodyPr>
            <a:noAutofit/>
          </a:bodyPr>
          <a:lstStyle/>
          <a:p>
            <a:r>
              <a:rPr lang="en-US" sz="1800" dirty="0"/>
              <a:t>August Team Onsite </a:t>
            </a:r>
          </a:p>
          <a:p>
            <a:r>
              <a:rPr lang="en-US" sz="1800" dirty="0"/>
              <a:t>San Francisco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FCE418-C2ED-AF3C-5751-7E60608449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5645" b="61469"/>
          <a:stretch>
            <a:fillRect/>
          </a:stretch>
        </p:blipFill>
        <p:spPr>
          <a:xfrm>
            <a:off x="0" y="4763386"/>
            <a:ext cx="12190542" cy="209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96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6FEEB714-27EC-EADB-9D97-F2F51BFD8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AA5CCC43-8737-3A41-CAE5-94B8C1D29B5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10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8B77B614-E3C4-8964-0877-92800631D48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699" y="344009"/>
            <a:ext cx="11404599" cy="59579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and 2x2 card grid</a:t>
            </a:r>
            <a:endParaRPr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4774D92-572F-796B-CFA0-75F5BDE34DE7}"/>
              </a:ext>
            </a:extLst>
          </p:cNvPr>
          <p:cNvSpPr/>
          <p:nvPr/>
        </p:nvSpPr>
        <p:spPr>
          <a:xfrm>
            <a:off x="6264412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C0439ECA-9193-112F-E7E6-326447CEF7EB}"/>
              </a:ext>
            </a:extLst>
          </p:cNvPr>
          <p:cNvSpPr txBox="1">
            <a:spLocks/>
          </p:cNvSpPr>
          <p:nvPr/>
        </p:nvSpPr>
        <p:spPr>
          <a:xfrm>
            <a:off x="6561647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ED27E76-B721-E464-2478-718E91A649B4}"/>
              </a:ext>
            </a:extLst>
          </p:cNvPr>
          <p:cNvSpPr/>
          <p:nvPr/>
        </p:nvSpPr>
        <p:spPr>
          <a:xfrm>
            <a:off x="409043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DA34A0-E630-37E8-0332-0E57245DCF0D}"/>
              </a:ext>
            </a:extLst>
          </p:cNvPr>
          <p:cNvSpPr txBox="1">
            <a:spLocks/>
          </p:cNvSpPr>
          <p:nvPr/>
        </p:nvSpPr>
        <p:spPr>
          <a:xfrm>
            <a:off x="706278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421FB3D-82DC-94B6-ADD3-99BB3C8E58D0}"/>
              </a:ext>
            </a:extLst>
          </p:cNvPr>
          <p:cNvSpPr/>
          <p:nvPr/>
        </p:nvSpPr>
        <p:spPr>
          <a:xfrm>
            <a:off x="6264412" y="437010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9122C651-AF0B-D7E1-E9EF-3F4BC1C587A5}"/>
              </a:ext>
            </a:extLst>
          </p:cNvPr>
          <p:cNvSpPr txBox="1">
            <a:spLocks/>
          </p:cNvSpPr>
          <p:nvPr/>
        </p:nvSpPr>
        <p:spPr>
          <a:xfrm>
            <a:off x="6561647" y="466503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DA590ED-3B5F-06BC-B0E9-C6DC4E8BBF0C}"/>
              </a:ext>
            </a:extLst>
          </p:cNvPr>
          <p:cNvSpPr/>
          <p:nvPr/>
        </p:nvSpPr>
        <p:spPr>
          <a:xfrm>
            <a:off x="409043" y="437010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EB1BBBB3-DA5C-C3DF-7DD6-33AB7A85340B}"/>
              </a:ext>
            </a:extLst>
          </p:cNvPr>
          <p:cNvSpPr txBox="1">
            <a:spLocks/>
          </p:cNvSpPr>
          <p:nvPr/>
        </p:nvSpPr>
        <p:spPr>
          <a:xfrm>
            <a:off x="706278" y="466503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6" name="Content Placeholder 15">
            <a:extLst>
              <a:ext uri="{FF2B5EF4-FFF2-40B4-BE49-F238E27FC236}">
                <a16:creationId xmlns:a16="http://schemas.microsoft.com/office/drawing/2014/main" id="{04E6B723-686B-D8DD-4DA5-3E62BDE4905A}"/>
              </a:ext>
            </a:extLst>
          </p:cNvPr>
          <p:cNvSpPr txBox="1">
            <a:spLocks/>
          </p:cNvSpPr>
          <p:nvPr/>
        </p:nvSpPr>
        <p:spPr>
          <a:xfrm>
            <a:off x="400939" y="1057501"/>
            <a:ext cx="11404599" cy="1012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4B207BF-6BAB-0D91-F12C-1E6FFBCC42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66000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56CEA-FF7D-9794-994B-E1F644052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0C911A7-2999-5B10-850F-7785C571A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5537200" cy="16431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79DB2A-CC47-00B8-FE1C-26473E47EA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11</a:t>
            </a:fld>
            <a:endParaRPr lang="en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591DE77-626F-6364-307D-6A3CECC3E0A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6618" y="2032000"/>
            <a:ext cx="5537200" cy="16431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BFFB18-4CB5-6BE2-9B1E-49B410129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9"/>
            <a:ext cx="7835900" cy="1040292"/>
          </a:xfrm>
        </p:spPr>
        <p:txBody>
          <a:bodyPr/>
          <a:lstStyle/>
          <a:p>
            <a:r>
              <a:rPr lang="en-US" dirty="0"/>
              <a:t>Four points grid layout 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5FBFFE27-6CE4-D49E-8371-7F40817D25C4}"/>
              </a:ext>
            </a:extLst>
          </p:cNvPr>
          <p:cNvSpPr txBox="1">
            <a:spLocks/>
          </p:cNvSpPr>
          <p:nvPr/>
        </p:nvSpPr>
        <p:spPr>
          <a:xfrm>
            <a:off x="393700" y="4016975"/>
            <a:ext cx="5537200" cy="1643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</a:t>
            </a:r>
            <a:endParaRPr lang="en-US" sz="18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D6F50C40-7DBA-55A3-751E-00E97654E163}"/>
              </a:ext>
            </a:extLst>
          </p:cNvPr>
          <p:cNvSpPr txBox="1">
            <a:spLocks/>
          </p:cNvSpPr>
          <p:nvPr/>
        </p:nvSpPr>
        <p:spPr>
          <a:xfrm>
            <a:off x="6256618" y="4016975"/>
            <a:ext cx="5537200" cy="1643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</a:t>
            </a:r>
            <a:endParaRPr lang="en-US" sz="18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D819C-33DB-D779-0CC9-74786C7AA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60145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0CA52547-020D-99FE-7808-E009E93F5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F29587C6-818E-614C-4E8F-CD264BB5DD4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12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3FE1DBC-074A-B31C-7363-7F3B844437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5549230" cy="6973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Chart with three cards</a:t>
            </a:r>
            <a:endParaRPr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0871A73-A37A-1E7C-6089-9D4D7E091093}"/>
              </a:ext>
            </a:extLst>
          </p:cNvPr>
          <p:cNvSpPr/>
          <p:nvPr/>
        </p:nvSpPr>
        <p:spPr>
          <a:xfrm>
            <a:off x="6264412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1C7B8C8B-F20A-31B8-CB9E-D406AEA7CEF5}"/>
              </a:ext>
            </a:extLst>
          </p:cNvPr>
          <p:cNvSpPr txBox="1">
            <a:spLocks/>
          </p:cNvSpPr>
          <p:nvPr/>
        </p:nvSpPr>
        <p:spPr>
          <a:xfrm>
            <a:off x="6561647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06E7539-B6D2-84FE-7719-21D73815654C}"/>
              </a:ext>
            </a:extLst>
          </p:cNvPr>
          <p:cNvSpPr/>
          <p:nvPr/>
        </p:nvSpPr>
        <p:spPr>
          <a:xfrm>
            <a:off x="6264413" y="393700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B50BFF6E-013F-2CA5-21F9-98283DFCB4AE}"/>
              </a:ext>
            </a:extLst>
          </p:cNvPr>
          <p:cNvSpPr txBox="1">
            <a:spLocks/>
          </p:cNvSpPr>
          <p:nvPr/>
        </p:nvSpPr>
        <p:spPr>
          <a:xfrm>
            <a:off x="6561648" y="688632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4E18E5B-6405-1268-D0C6-02B9E1F83EA8}"/>
              </a:ext>
            </a:extLst>
          </p:cNvPr>
          <p:cNvSpPr/>
          <p:nvPr/>
        </p:nvSpPr>
        <p:spPr>
          <a:xfrm>
            <a:off x="6264412" y="438153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CF7239E1-4EF6-5723-3651-1149031AE671}"/>
              </a:ext>
            </a:extLst>
          </p:cNvPr>
          <p:cNvSpPr txBox="1">
            <a:spLocks/>
          </p:cNvSpPr>
          <p:nvPr/>
        </p:nvSpPr>
        <p:spPr>
          <a:xfrm>
            <a:off x="6561647" y="467646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92A243F-0816-2E7E-47DA-72090C0748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4498980"/>
              </p:ext>
            </p:extLst>
          </p:nvPr>
        </p:nvGraphicFramePr>
        <p:xfrm>
          <a:off x="408690" y="1054100"/>
          <a:ext cx="5124182" cy="5452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55C29-3D04-D88C-395C-E6000B5894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1459752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1944D812-803F-DB18-EA01-C8287904B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DBC152D0-CDF3-969A-A32E-0A1C97DA936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13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9CA28587-E9DB-FD6E-67D5-B6C4D20349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7835900" cy="104749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with four topics</a:t>
            </a:r>
            <a:endParaRPr dirty="0"/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2575F3F3-5548-310C-CA8A-2BB5F4F14EC8}"/>
              </a:ext>
            </a:extLst>
          </p:cNvPr>
          <p:cNvSpPr txBox="1">
            <a:spLocks/>
          </p:cNvSpPr>
          <p:nvPr/>
        </p:nvSpPr>
        <p:spPr>
          <a:xfrm>
            <a:off x="6972300" y="23749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C50C3B7B-28A7-FE2B-805B-9E84EA8C0281}"/>
              </a:ext>
            </a:extLst>
          </p:cNvPr>
          <p:cNvSpPr txBox="1">
            <a:spLocks/>
          </p:cNvSpPr>
          <p:nvPr/>
        </p:nvSpPr>
        <p:spPr>
          <a:xfrm>
            <a:off x="4851400" y="23749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A989BD75-DE8D-B290-9745-1D9E8821A8C5}"/>
              </a:ext>
            </a:extLst>
          </p:cNvPr>
          <p:cNvSpPr txBox="1">
            <a:spLocks/>
          </p:cNvSpPr>
          <p:nvPr/>
        </p:nvSpPr>
        <p:spPr>
          <a:xfrm>
            <a:off x="6972300" y="33655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E53F591C-9E43-179D-176D-24989B8B7303}"/>
              </a:ext>
            </a:extLst>
          </p:cNvPr>
          <p:cNvSpPr txBox="1">
            <a:spLocks/>
          </p:cNvSpPr>
          <p:nvPr/>
        </p:nvSpPr>
        <p:spPr>
          <a:xfrm>
            <a:off x="4851400" y="33655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7B38CBA-379D-8AEA-4C18-49046133E7A5}"/>
              </a:ext>
            </a:extLst>
          </p:cNvPr>
          <p:cNvSpPr txBox="1">
            <a:spLocks/>
          </p:cNvSpPr>
          <p:nvPr/>
        </p:nvSpPr>
        <p:spPr>
          <a:xfrm>
            <a:off x="6972300" y="43561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C558135D-EC8F-1FA0-D966-C8D4FA20ED2A}"/>
              </a:ext>
            </a:extLst>
          </p:cNvPr>
          <p:cNvSpPr txBox="1">
            <a:spLocks/>
          </p:cNvSpPr>
          <p:nvPr/>
        </p:nvSpPr>
        <p:spPr>
          <a:xfrm>
            <a:off x="4851400" y="43561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59682F0D-6358-B00F-89D9-1AC37090297F}"/>
              </a:ext>
            </a:extLst>
          </p:cNvPr>
          <p:cNvSpPr txBox="1">
            <a:spLocks/>
          </p:cNvSpPr>
          <p:nvPr/>
        </p:nvSpPr>
        <p:spPr>
          <a:xfrm>
            <a:off x="6972300" y="53594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858787E0-CB4B-BCAC-702A-ECD3032DFC33}"/>
              </a:ext>
            </a:extLst>
          </p:cNvPr>
          <p:cNvSpPr txBox="1">
            <a:spLocks/>
          </p:cNvSpPr>
          <p:nvPr/>
        </p:nvSpPr>
        <p:spPr>
          <a:xfrm>
            <a:off x="4851400" y="53594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3" name="Google Shape;534;p58">
            <a:extLst>
              <a:ext uri="{FF2B5EF4-FFF2-40B4-BE49-F238E27FC236}">
                <a16:creationId xmlns:a16="http://schemas.microsoft.com/office/drawing/2014/main" id="{982CDA0F-E73C-7EBB-EE08-FECCE69C5189}"/>
              </a:ext>
            </a:extLst>
          </p:cNvPr>
          <p:cNvSpPr txBox="1">
            <a:spLocks/>
          </p:cNvSpPr>
          <p:nvPr/>
        </p:nvSpPr>
        <p:spPr>
          <a:xfrm>
            <a:off x="393700" y="2374901"/>
            <a:ext cx="3568700" cy="361949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523B68-CB58-F426-D824-531128F4CB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76116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9D4E6-CFF8-CAD9-A94E-1228D81EA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0BCC789E-87DC-C416-5298-C7F6E26A9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3822700"/>
            <a:ext cx="2595934" cy="1168400"/>
          </a:xfrm>
        </p:spPr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BF0163-E4B1-61D1-776D-45470B16F0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14</a:t>
            </a:fld>
            <a:endParaRPr lang="en-US" sz="1100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759E2FE-9F02-E1B4-EBBC-AA8624ACC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7846838" cy="1034893"/>
          </a:xfrm>
        </p:spPr>
        <p:txBody>
          <a:bodyPr/>
          <a:lstStyle/>
          <a:p>
            <a:r>
              <a:rPr lang="en-US" dirty="0"/>
              <a:t>Timeline with three text only milestones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86AEEE5-7F7B-65AD-1D88-9157CF0514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7119" y="3822700"/>
            <a:ext cx="2595934" cy="116840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32A8A18-E9FA-02B4-6667-53C019EC43C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40538" y="3822700"/>
            <a:ext cx="2595934" cy="116840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cxnSp>
        <p:nvCxnSpPr>
          <p:cNvPr id="2" name="Google Shape;2259;p159">
            <a:extLst>
              <a:ext uri="{FF2B5EF4-FFF2-40B4-BE49-F238E27FC236}">
                <a16:creationId xmlns:a16="http://schemas.microsoft.com/office/drawing/2014/main" id="{B445FE4B-78BD-90F9-A6AA-1A4EF03DE791}"/>
              </a:ext>
            </a:extLst>
          </p:cNvPr>
          <p:cNvCxnSpPr>
            <a:stCxn id="3" idx="2"/>
          </p:cNvCxnSpPr>
          <p:nvPr/>
        </p:nvCxnSpPr>
        <p:spPr>
          <a:xfrm>
            <a:off x="337718" y="3373753"/>
            <a:ext cx="12245400" cy="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2260;p159">
            <a:extLst>
              <a:ext uri="{FF2B5EF4-FFF2-40B4-BE49-F238E27FC236}">
                <a16:creationId xmlns:a16="http://schemas.microsoft.com/office/drawing/2014/main" id="{39A86B1D-EA5D-3FA6-7D83-8F21D70E330E}"/>
              </a:ext>
            </a:extLst>
          </p:cNvPr>
          <p:cNvSpPr/>
          <p:nvPr/>
        </p:nvSpPr>
        <p:spPr>
          <a:xfrm>
            <a:off x="337718" y="3320203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5" name="Google Shape;2261;p159">
            <a:extLst>
              <a:ext uri="{FF2B5EF4-FFF2-40B4-BE49-F238E27FC236}">
                <a16:creationId xmlns:a16="http://schemas.microsoft.com/office/drawing/2014/main" id="{A1013DAF-A2C3-BC42-73D5-9D8AB55DCA94}"/>
              </a:ext>
            </a:extLst>
          </p:cNvPr>
          <p:cNvSpPr/>
          <p:nvPr/>
        </p:nvSpPr>
        <p:spPr>
          <a:xfrm>
            <a:off x="4251750" y="3320203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6" name="Google Shape;2262;p159">
            <a:extLst>
              <a:ext uri="{FF2B5EF4-FFF2-40B4-BE49-F238E27FC236}">
                <a16:creationId xmlns:a16="http://schemas.microsoft.com/office/drawing/2014/main" id="{4654A74A-2C40-A8C6-E9F9-43C58A3ADE20}"/>
              </a:ext>
            </a:extLst>
          </p:cNvPr>
          <p:cNvSpPr/>
          <p:nvPr/>
        </p:nvSpPr>
        <p:spPr>
          <a:xfrm>
            <a:off x="8176050" y="3320203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76C75857-E8EA-1B37-0464-3C7048D7FBEB}"/>
              </a:ext>
            </a:extLst>
          </p:cNvPr>
          <p:cNvSpPr txBox="1">
            <a:spLocks/>
          </p:cNvSpPr>
          <p:nvPr/>
        </p:nvSpPr>
        <p:spPr>
          <a:xfrm>
            <a:off x="393700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76AEECBA-C292-6302-8A8E-7EB14A54E420}"/>
              </a:ext>
            </a:extLst>
          </p:cNvPr>
          <p:cNvSpPr txBox="1">
            <a:spLocks/>
          </p:cNvSpPr>
          <p:nvPr/>
        </p:nvSpPr>
        <p:spPr>
          <a:xfrm>
            <a:off x="4294187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95982BB0-2387-9BAA-9F14-F45500C04700}"/>
              </a:ext>
            </a:extLst>
          </p:cNvPr>
          <p:cNvSpPr txBox="1">
            <a:spLocks/>
          </p:cNvSpPr>
          <p:nvPr/>
        </p:nvSpPr>
        <p:spPr>
          <a:xfrm>
            <a:off x="8223249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C3A10F-8642-8154-9AEA-7110D289C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46338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384EB-0A36-C568-1394-622070320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CBCE0023-EAF6-DE56-0E1C-82DBB43BC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5790568"/>
            <a:ext cx="2595934" cy="208200"/>
          </a:xfrm>
        </p:spPr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FA98E-8546-AC84-6BD4-8DF0BEBBB8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15</a:t>
            </a:fld>
            <a:endParaRPr lang="en-US" sz="1100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802DC3F-F6C4-90E8-847D-BA0C2E444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9"/>
            <a:ext cx="11404600" cy="697392"/>
          </a:xfrm>
        </p:spPr>
        <p:txBody>
          <a:bodyPr/>
          <a:lstStyle/>
          <a:p>
            <a:r>
              <a:rPr lang="en-US" dirty="0"/>
              <a:t>Timeline with three card milestones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2BEE64C-6563-1BB7-A623-639AFDE65B9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7119" y="5790568"/>
            <a:ext cx="2595934" cy="20820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DFD0C1C-1304-91F0-2C04-3F5E112B7B4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240538" y="5790568"/>
            <a:ext cx="2595934" cy="20820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cxnSp>
        <p:nvCxnSpPr>
          <p:cNvPr id="2" name="Google Shape;2259;p159">
            <a:extLst>
              <a:ext uri="{FF2B5EF4-FFF2-40B4-BE49-F238E27FC236}">
                <a16:creationId xmlns:a16="http://schemas.microsoft.com/office/drawing/2014/main" id="{F626B8B8-EC06-A9AE-B0C0-EDD830C6DCE6}"/>
              </a:ext>
            </a:extLst>
          </p:cNvPr>
          <p:cNvCxnSpPr>
            <a:stCxn id="3" idx="2"/>
          </p:cNvCxnSpPr>
          <p:nvPr/>
        </p:nvCxnSpPr>
        <p:spPr>
          <a:xfrm>
            <a:off x="337718" y="5341621"/>
            <a:ext cx="12245400" cy="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2260;p159">
            <a:extLst>
              <a:ext uri="{FF2B5EF4-FFF2-40B4-BE49-F238E27FC236}">
                <a16:creationId xmlns:a16="http://schemas.microsoft.com/office/drawing/2014/main" id="{96976673-0764-B027-B369-C8C94D395088}"/>
              </a:ext>
            </a:extLst>
          </p:cNvPr>
          <p:cNvSpPr/>
          <p:nvPr/>
        </p:nvSpPr>
        <p:spPr>
          <a:xfrm>
            <a:off x="337718" y="5288071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5" name="Google Shape;2261;p159">
            <a:extLst>
              <a:ext uri="{FF2B5EF4-FFF2-40B4-BE49-F238E27FC236}">
                <a16:creationId xmlns:a16="http://schemas.microsoft.com/office/drawing/2014/main" id="{80D9DF3C-FD01-7A5C-C521-9B86480D4057}"/>
              </a:ext>
            </a:extLst>
          </p:cNvPr>
          <p:cNvSpPr/>
          <p:nvPr/>
        </p:nvSpPr>
        <p:spPr>
          <a:xfrm>
            <a:off x="4251750" y="5288071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6" name="Google Shape;2262;p159">
            <a:extLst>
              <a:ext uri="{FF2B5EF4-FFF2-40B4-BE49-F238E27FC236}">
                <a16:creationId xmlns:a16="http://schemas.microsoft.com/office/drawing/2014/main" id="{37DF6577-8813-93FC-E0AA-22F96D3445FC}"/>
              </a:ext>
            </a:extLst>
          </p:cNvPr>
          <p:cNvSpPr/>
          <p:nvPr/>
        </p:nvSpPr>
        <p:spPr>
          <a:xfrm>
            <a:off x="8176050" y="5288071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8323F9C-3DB1-9BB3-9462-18B6435C1038}"/>
              </a:ext>
            </a:extLst>
          </p:cNvPr>
          <p:cNvSpPr/>
          <p:nvPr/>
        </p:nvSpPr>
        <p:spPr>
          <a:xfrm>
            <a:off x="393700" y="1401762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2F45FF-C9C5-2664-7FF7-CFEC29737802}"/>
              </a:ext>
            </a:extLst>
          </p:cNvPr>
          <p:cNvSpPr txBox="1">
            <a:spLocks/>
          </p:cNvSpPr>
          <p:nvPr/>
        </p:nvSpPr>
        <p:spPr>
          <a:xfrm>
            <a:off x="703381" y="1806797"/>
            <a:ext cx="2949339" cy="25667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3E867C1-C7DA-85C7-C8DC-55F132F2923B}"/>
              </a:ext>
            </a:extLst>
          </p:cNvPr>
          <p:cNvSpPr/>
          <p:nvPr/>
        </p:nvSpPr>
        <p:spPr>
          <a:xfrm>
            <a:off x="4308475" y="1401762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5C40FE43-DE8E-7C68-A6D4-F8D8AECE747F}"/>
              </a:ext>
            </a:extLst>
          </p:cNvPr>
          <p:cNvSpPr txBox="1">
            <a:spLocks/>
          </p:cNvSpPr>
          <p:nvPr/>
        </p:nvSpPr>
        <p:spPr>
          <a:xfrm>
            <a:off x="4618156" y="1806797"/>
            <a:ext cx="2949339" cy="25667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Nullam pharetra mauris tortor. In hac habitasse platea dictumst. </a:t>
            </a:r>
            <a:endParaRPr lang="en-US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EA9CAD1D-ACB2-1454-6255-0DA0ECB85F88}"/>
              </a:ext>
            </a:extLst>
          </p:cNvPr>
          <p:cNvSpPr/>
          <p:nvPr/>
        </p:nvSpPr>
        <p:spPr>
          <a:xfrm>
            <a:off x="8237538" y="1401762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AECA4705-7C1E-A1DB-1156-729DDE0C588F}"/>
              </a:ext>
            </a:extLst>
          </p:cNvPr>
          <p:cNvSpPr txBox="1">
            <a:spLocks/>
          </p:cNvSpPr>
          <p:nvPr/>
        </p:nvSpPr>
        <p:spPr>
          <a:xfrm>
            <a:off x="8547219" y="1806797"/>
            <a:ext cx="2949339" cy="25667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Nullam pharetra mauris tortor. In hac habitasse platea dictumst. 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AD2B367-4B64-657F-20CC-D17632C47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6784133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95CA6-088A-146D-5405-5BC96F41E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601CC-90EA-4B7E-D56D-42EF2FCCAB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16</a:t>
            </a:fld>
            <a:endParaRPr lang="en-US" sz="1100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AEA3A7D-DBCA-D3E4-FBE6-7DFA3D3F5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9"/>
            <a:ext cx="7835900" cy="697392"/>
          </a:xfrm>
        </p:spPr>
        <p:txBody>
          <a:bodyPr/>
          <a:lstStyle/>
          <a:p>
            <a:r>
              <a:rPr lang="en-US" dirty="0"/>
              <a:t>Line chart with two stat callout cards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AD9F0FEC-2745-EA90-4350-ECA0139679CC}"/>
              </a:ext>
            </a:extLst>
          </p:cNvPr>
          <p:cNvSpPr/>
          <p:nvPr/>
        </p:nvSpPr>
        <p:spPr>
          <a:xfrm>
            <a:off x="6271986" y="3360085"/>
            <a:ext cx="2581975" cy="2656541"/>
          </a:xfrm>
          <a:prstGeom prst="roundRect">
            <a:avLst>
              <a:gd name="adj" fmla="val 608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9F2C50E3-28B0-6CBB-D0C2-A884FA6A0F1E}"/>
              </a:ext>
            </a:extLst>
          </p:cNvPr>
          <p:cNvSpPr txBox="1">
            <a:spLocks/>
          </p:cNvSpPr>
          <p:nvPr/>
        </p:nvSpPr>
        <p:spPr>
          <a:xfrm>
            <a:off x="6509338" y="3579975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Content Placeholder 15">
            <a:extLst>
              <a:ext uri="{FF2B5EF4-FFF2-40B4-BE49-F238E27FC236}">
                <a16:creationId xmlns:a16="http://schemas.microsoft.com/office/drawing/2014/main" id="{57309BA0-73E7-AB92-9FFA-3CB6E7D29885}"/>
              </a:ext>
            </a:extLst>
          </p:cNvPr>
          <p:cNvSpPr txBox="1">
            <a:spLocks/>
          </p:cNvSpPr>
          <p:nvPr/>
        </p:nvSpPr>
        <p:spPr>
          <a:xfrm>
            <a:off x="6575956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5BFE1F75-4AAC-629D-4488-BAAF31013984}"/>
              </a:ext>
            </a:extLst>
          </p:cNvPr>
          <p:cNvSpPr/>
          <p:nvPr/>
        </p:nvSpPr>
        <p:spPr>
          <a:xfrm>
            <a:off x="9224191" y="3360085"/>
            <a:ext cx="2581975" cy="2656541"/>
          </a:xfrm>
          <a:prstGeom prst="roundRect">
            <a:avLst>
              <a:gd name="adj" fmla="val 4984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EDD16FA6-BF88-7DA4-7782-F905386C7429}"/>
              </a:ext>
            </a:extLst>
          </p:cNvPr>
          <p:cNvSpPr txBox="1">
            <a:spLocks/>
          </p:cNvSpPr>
          <p:nvPr/>
        </p:nvSpPr>
        <p:spPr>
          <a:xfrm>
            <a:off x="9461543" y="3579975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Content Placeholder 15">
            <a:extLst>
              <a:ext uri="{FF2B5EF4-FFF2-40B4-BE49-F238E27FC236}">
                <a16:creationId xmlns:a16="http://schemas.microsoft.com/office/drawing/2014/main" id="{6E0E4F2E-E5BA-848F-0BB2-B4A15FA331A8}"/>
              </a:ext>
            </a:extLst>
          </p:cNvPr>
          <p:cNvSpPr txBox="1">
            <a:spLocks/>
          </p:cNvSpPr>
          <p:nvPr/>
        </p:nvSpPr>
        <p:spPr>
          <a:xfrm>
            <a:off x="9528161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1B313AA-3A24-CBDF-D666-09D42298B0B5}"/>
              </a:ext>
            </a:extLst>
          </p:cNvPr>
          <p:cNvSpPr txBox="1">
            <a:spLocks/>
          </p:cNvSpPr>
          <p:nvPr/>
        </p:nvSpPr>
        <p:spPr>
          <a:xfrm>
            <a:off x="6261100" y="1955554"/>
            <a:ext cx="5539873" cy="990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A9CEB8C-F9CB-AABE-9537-F5DACE6E0F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5591663"/>
              </p:ext>
            </p:extLst>
          </p:nvPr>
        </p:nvGraphicFramePr>
        <p:xfrm>
          <a:off x="385834" y="1254715"/>
          <a:ext cx="5534180" cy="5259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2F118-C6BB-3BC4-35D2-F1406F3537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76809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F14C16CA-6B36-AE22-D051-61554539A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B4069B76-F483-69FE-5E50-3A7313DC6D1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  <a:endParaRPr sz="1600"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sz="1600"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642C7FCC-86E7-F5EC-CF92-EC13CA3E8A9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17</a:t>
            </a:fld>
            <a:endParaRPr dirty="0">
              <a:sym typeface="OpenAI Sans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08DEBE-7CF4-03DE-7F3D-886627F115F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318000" y="4013200"/>
            <a:ext cx="3568700" cy="1981200"/>
          </a:xfrm>
        </p:spPr>
        <p:txBody>
          <a:bodyPr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357F93-C3C2-23D6-9524-2C2ACDCF6D7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32273" y="4013200"/>
            <a:ext cx="3568700" cy="1981200"/>
          </a:xfrm>
        </p:spPr>
        <p:txBody>
          <a:bodyPr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buNone/>
            </a:pPr>
            <a:endParaRPr lang="en-US" sz="16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14BDA96D-2BD4-0A74-3D12-0FFADFFA35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11404600" cy="6973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Three column layout with images</a:t>
            </a:r>
            <a:endParaRPr dirty="0"/>
          </a:p>
        </p:txBody>
      </p:sp>
      <p:pic>
        <p:nvPicPr>
          <p:cNvPr id="11" name="Picture 10" descr="Replace with image.">
            <a:extLst>
              <a:ext uri="{FF2B5EF4-FFF2-40B4-BE49-F238E27FC236}">
                <a16:creationId xmlns:a16="http://schemas.microsoft.com/office/drawing/2014/main" id="{94F9141A-ABF7-B631-D943-6E45D76ED6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28" t="29168" r="33478" b="50994"/>
          <a:stretch>
            <a:fillRect/>
          </a:stretch>
        </p:blipFill>
        <p:spPr>
          <a:xfrm>
            <a:off x="393700" y="1384299"/>
            <a:ext cx="3578727" cy="2324099"/>
          </a:xfrm>
          <a:prstGeom prst="roundRect">
            <a:avLst>
              <a:gd name="adj" fmla="val 0"/>
            </a:avLst>
          </a:prstGeom>
        </p:spPr>
      </p:pic>
      <p:pic>
        <p:nvPicPr>
          <p:cNvPr id="12" name="Picture 11" descr="Replace with image.">
            <a:extLst>
              <a:ext uri="{FF2B5EF4-FFF2-40B4-BE49-F238E27FC236}">
                <a16:creationId xmlns:a16="http://schemas.microsoft.com/office/drawing/2014/main" id="{61269D6F-BC87-862E-DF1A-5D6AB0AC1A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28" t="29168" r="33478" b="50994"/>
          <a:stretch>
            <a:fillRect/>
          </a:stretch>
        </p:blipFill>
        <p:spPr>
          <a:xfrm>
            <a:off x="4303964" y="1384299"/>
            <a:ext cx="3578727" cy="2324099"/>
          </a:xfrm>
          <a:prstGeom prst="roundRect">
            <a:avLst>
              <a:gd name="adj" fmla="val 0"/>
            </a:avLst>
          </a:prstGeom>
        </p:spPr>
      </p:pic>
      <p:pic>
        <p:nvPicPr>
          <p:cNvPr id="13" name="Picture 12" descr="Replace with image.">
            <a:extLst>
              <a:ext uri="{FF2B5EF4-FFF2-40B4-BE49-F238E27FC236}">
                <a16:creationId xmlns:a16="http://schemas.microsoft.com/office/drawing/2014/main" id="{07532A26-41DA-AE90-7B4B-7A96F1495B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28" t="29168" r="33478" b="50994"/>
          <a:stretch>
            <a:fillRect/>
          </a:stretch>
        </p:blipFill>
        <p:spPr>
          <a:xfrm>
            <a:off x="8238290" y="1384299"/>
            <a:ext cx="3578727" cy="2324099"/>
          </a:xfrm>
          <a:prstGeom prst="roundRect">
            <a:avLst>
              <a:gd name="adj" fmla="val 0"/>
            </a:avLst>
          </a:prstGeom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6A97BA39-A4A0-86E1-DC4D-EC4DAE78E8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075362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FD168-F7DF-00A4-5392-07D2E401B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4ECB8632-1E9B-93EF-6B4C-24920B9FE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4947920"/>
            <a:ext cx="2595934" cy="1046480"/>
          </a:xfrm>
        </p:spPr>
        <p:txBody>
          <a:bodyPr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9F78DC-6ABF-5CDA-EEA9-835E17C9E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18</a:t>
            </a:fld>
            <a:endParaRPr lang="en-US" sz="1100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E1749045-A895-0C17-040D-B1679D282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7835900" cy="601481"/>
          </a:xfrm>
        </p:spPr>
        <p:txBody>
          <a:bodyPr/>
          <a:lstStyle/>
          <a:p>
            <a:r>
              <a:rPr lang="en-US" dirty="0"/>
              <a:t>Four column layout with images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DDC2A56-FD2D-9F2F-B3C6-ACBF0A9C75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30244" y="4947920"/>
            <a:ext cx="2600656" cy="104648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F30CA603-E888-601F-8A30-9977C0A4441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413" y="4947920"/>
            <a:ext cx="2595934" cy="104648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84D5916-C818-1EA5-EC33-3EEB06C881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00957" y="4947920"/>
            <a:ext cx="2600656" cy="1046480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pic>
        <p:nvPicPr>
          <p:cNvPr id="13" name="Picture 12" descr="Replace with image.">
            <a:extLst>
              <a:ext uri="{FF2B5EF4-FFF2-40B4-BE49-F238E27FC236}">
                <a16:creationId xmlns:a16="http://schemas.microsoft.com/office/drawing/2014/main" id="{05A74F31-C788-0131-AF9B-04844172A1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8" t="29169" r="50494" b="42537"/>
          <a:stretch>
            <a:fillRect/>
          </a:stretch>
        </p:blipFill>
        <p:spPr>
          <a:xfrm>
            <a:off x="393700" y="1384300"/>
            <a:ext cx="2581975" cy="3314700"/>
          </a:xfrm>
          <a:prstGeom prst="roundRect">
            <a:avLst>
              <a:gd name="adj" fmla="val 0"/>
            </a:avLst>
          </a:prstGeom>
        </p:spPr>
      </p:pic>
      <p:pic>
        <p:nvPicPr>
          <p:cNvPr id="21" name="Picture 20" descr="Replace with image.">
            <a:extLst>
              <a:ext uri="{FF2B5EF4-FFF2-40B4-BE49-F238E27FC236}">
                <a16:creationId xmlns:a16="http://schemas.microsoft.com/office/drawing/2014/main" id="{40C8427B-DAF3-4BF7-047D-62BE252D56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8" t="29169" r="50494" b="42537"/>
          <a:stretch>
            <a:fillRect/>
          </a:stretch>
        </p:blipFill>
        <p:spPr>
          <a:xfrm>
            <a:off x="3351213" y="1384300"/>
            <a:ext cx="2581975" cy="3314700"/>
          </a:xfrm>
          <a:prstGeom prst="roundRect">
            <a:avLst>
              <a:gd name="adj" fmla="val 0"/>
            </a:avLst>
          </a:prstGeom>
        </p:spPr>
      </p:pic>
      <p:pic>
        <p:nvPicPr>
          <p:cNvPr id="22" name="Picture 21" descr="Replace with image.">
            <a:extLst>
              <a:ext uri="{FF2B5EF4-FFF2-40B4-BE49-F238E27FC236}">
                <a16:creationId xmlns:a16="http://schemas.microsoft.com/office/drawing/2014/main" id="{0ACA3651-23EF-F820-3AFB-18135C407D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8" t="29169" r="50494" b="42537"/>
          <a:stretch>
            <a:fillRect/>
          </a:stretch>
        </p:blipFill>
        <p:spPr>
          <a:xfrm>
            <a:off x="6265862" y="1384300"/>
            <a:ext cx="2581975" cy="3314700"/>
          </a:xfrm>
          <a:prstGeom prst="roundRect">
            <a:avLst>
              <a:gd name="adj" fmla="val 0"/>
            </a:avLst>
          </a:prstGeom>
        </p:spPr>
      </p:pic>
      <p:pic>
        <p:nvPicPr>
          <p:cNvPr id="23" name="Picture 22" descr="Replace with image.">
            <a:extLst>
              <a:ext uri="{FF2B5EF4-FFF2-40B4-BE49-F238E27FC236}">
                <a16:creationId xmlns:a16="http://schemas.microsoft.com/office/drawing/2014/main" id="{87F6BA86-C2FB-53BB-9029-F16EFB8ABD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428" t="29169" r="50494" b="42537"/>
          <a:stretch>
            <a:fillRect/>
          </a:stretch>
        </p:blipFill>
        <p:spPr>
          <a:xfrm>
            <a:off x="9223375" y="1384300"/>
            <a:ext cx="2581975" cy="3314700"/>
          </a:xfrm>
          <a:prstGeom prst="roundRect">
            <a:avLst>
              <a:gd name="adj" fmla="val 0"/>
            </a:avLst>
          </a:prstGeom>
        </p:spPr>
      </p:pic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C162692F-4232-A31F-B9AD-AFC59611E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254402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0E8B0-1451-F532-31F1-40A867C49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05DDE8-F6E5-161D-9B9B-71916FAAD3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15B2E1-B583-AF0F-E5A0-E31A89A70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BBDF9FE-11B3-D661-6C73-AEF8F8362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9"/>
            <a:ext cx="11411838" cy="519592"/>
          </a:xfrm>
        </p:spPr>
        <p:txBody>
          <a:bodyPr/>
          <a:lstStyle/>
          <a:p>
            <a:r>
              <a:rPr lang="en-US" dirty="0"/>
              <a:t>Three card layout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1D80037-C168-FBF2-B54D-589D48490D50}"/>
              </a:ext>
            </a:extLst>
          </p:cNvPr>
          <p:cNvSpPr/>
          <p:nvPr/>
        </p:nvSpPr>
        <p:spPr>
          <a:xfrm>
            <a:off x="393700" y="2374900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E7C2EE-1AC5-1253-8D6A-BFE2CCABE4CC}"/>
              </a:ext>
            </a:extLst>
          </p:cNvPr>
          <p:cNvSpPr/>
          <p:nvPr/>
        </p:nvSpPr>
        <p:spPr>
          <a:xfrm>
            <a:off x="4311650" y="2374900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F07ABEF-E57C-A069-52DA-DAB3B4107433}"/>
              </a:ext>
            </a:extLst>
          </p:cNvPr>
          <p:cNvSpPr/>
          <p:nvPr/>
        </p:nvSpPr>
        <p:spPr>
          <a:xfrm>
            <a:off x="8232297" y="2374900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D9BC49D-3C96-EBE3-CDD9-750D79584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1" y="3365499"/>
            <a:ext cx="2949339" cy="1981201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sz="16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721E237-CC1B-11C2-06F2-0FF62F5271D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27681" y="3365499"/>
            <a:ext cx="2949339" cy="1981201"/>
          </a:xfrm>
        </p:spPr>
        <p:txBody>
          <a:bodyPr>
            <a:noAutofit/>
          </a:bodyPr>
          <a:lstStyle/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sz="16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E34BFB1-1732-6AA8-499C-16BCB107B44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541954" y="3365499"/>
            <a:ext cx="2949339" cy="1981201"/>
          </a:xfrm>
        </p:spPr>
        <p:txBody>
          <a:bodyPr>
            <a:noAutofit/>
          </a:bodyPr>
          <a:lstStyle/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lv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lang="en-US" sz="1600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" name="Google Shape;303;p29">
            <a:extLst>
              <a:ext uri="{FF2B5EF4-FFF2-40B4-BE49-F238E27FC236}">
                <a16:creationId xmlns:a16="http://schemas.microsoft.com/office/drawing/2014/main" id="{5A63C565-27C7-B453-570C-D6DDD0BFDEBE}"/>
              </a:ext>
            </a:extLst>
          </p:cNvPr>
          <p:cNvSpPr/>
          <p:nvPr/>
        </p:nvSpPr>
        <p:spPr>
          <a:xfrm>
            <a:off x="8549658" y="2759697"/>
            <a:ext cx="230437" cy="256014"/>
          </a:xfrm>
          <a:custGeom>
            <a:avLst/>
            <a:gdLst/>
            <a:ahLst/>
            <a:cxnLst/>
            <a:rect l="l" t="t" r="r" b="b"/>
            <a:pathLst>
              <a:path w="20236" h="20115" extrusionOk="0">
                <a:moveTo>
                  <a:pt x="11303" y="2594"/>
                </a:moveTo>
                <a:lnTo>
                  <a:pt x="2175" y="11983"/>
                </a:lnTo>
                <a:lnTo>
                  <a:pt x="9033" y="11983"/>
                </a:lnTo>
                <a:cubicBezTo>
                  <a:pt x="9364" y="11983"/>
                  <a:pt x="9678" y="12118"/>
                  <a:pt x="9883" y="12348"/>
                </a:cubicBezTo>
                <a:cubicBezTo>
                  <a:pt x="10089" y="12579"/>
                  <a:pt x="10165" y="12880"/>
                  <a:pt x="10089" y="13166"/>
                </a:cubicBezTo>
                <a:lnTo>
                  <a:pt x="8933" y="17522"/>
                </a:lnTo>
                <a:lnTo>
                  <a:pt x="18061" y="8133"/>
                </a:lnTo>
                <a:lnTo>
                  <a:pt x="11203" y="8133"/>
                </a:lnTo>
                <a:cubicBezTo>
                  <a:pt x="10872" y="8133"/>
                  <a:pt x="10558" y="7999"/>
                  <a:pt x="10353" y="7768"/>
                </a:cubicBezTo>
                <a:cubicBezTo>
                  <a:pt x="10147" y="7537"/>
                  <a:pt x="10071" y="7236"/>
                  <a:pt x="10147" y="6950"/>
                </a:cubicBezTo>
                <a:lnTo>
                  <a:pt x="11303" y="2594"/>
                </a:lnTo>
                <a:close/>
                <a:moveTo>
                  <a:pt x="10382" y="593"/>
                </a:moveTo>
                <a:cubicBezTo>
                  <a:pt x="11679" y="-742"/>
                  <a:pt x="14125" y="363"/>
                  <a:pt x="13670" y="2078"/>
                </a:cubicBezTo>
                <a:lnTo>
                  <a:pt x="12574" y="6208"/>
                </a:lnTo>
                <a:lnTo>
                  <a:pt x="18061" y="6208"/>
                </a:lnTo>
                <a:cubicBezTo>
                  <a:pt x="19918" y="6208"/>
                  <a:pt x="20918" y="8142"/>
                  <a:pt x="19705" y="9390"/>
                </a:cubicBezTo>
                <a:lnTo>
                  <a:pt x="9854" y="19523"/>
                </a:lnTo>
                <a:cubicBezTo>
                  <a:pt x="8557" y="20858"/>
                  <a:pt x="6111" y="19753"/>
                  <a:pt x="6566" y="18038"/>
                </a:cubicBezTo>
                <a:lnTo>
                  <a:pt x="7662" y="13908"/>
                </a:lnTo>
                <a:lnTo>
                  <a:pt x="2175" y="13908"/>
                </a:lnTo>
                <a:cubicBezTo>
                  <a:pt x="318" y="13908"/>
                  <a:pt x="-682" y="11974"/>
                  <a:pt x="531" y="10726"/>
                </a:cubicBezTo>
                <a:lnTo>
                  <a:pt x="10382" y="5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59850" tIns="59850" rIns="59850" bIns="59850" anchor="ctr" anchorCtr="0">
            <a:noAutofit/>
          </a:bodyPr>
          <a:lstStyle/>
          <a:p>
            <a:pPr algn="ctr">
              <a:buClr>
                <a:srgbClr val="FFFFFF"/>
              </a:buClr>
              <a:buSzPts val="3801"/>
            </a:pPr>
            <a:endParaRPr sz="3801">
              <a:solidFill>
                <a:srgbClr val="FFFFFF"/>
              </a:solidFill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12" name="Google Shape;304;p29">
            <a:extLst>
              <a:ext uri="{FF2B5EF4-FFF2-40B4-BE49-F238E27FC236}">
                <a16:creationId xmlns:a16="http://schemas.microsoft.com/office/drawing/2014/main" id="{2E71F363-4565-783C-7D45-A77673EFE639}"/>
              </a:ext>
            </a:extLst>
          </p:cNvPr>
          <p:cNvSpPr/>
          <p:nvPr/>
        </p:nvSpPr>
        <p:spPr>
          <a:xfrm>
            <a:off x="4632459" y="2759696"/>
            <a:ext cx="256014" cy="25601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  <a:moveTo>
                  <a:pt x="10800" y="2160"/>
                </a:moveTo>
                <a:cubicBezTo>
                  <a:pt x="15572" y="2160"/>
                  <a:pt x="19440" y="6028"/>
                  <a:pt x="19440" y="10800"/>
                </a:cubicBezTo>
                <a:cubicBezTo>
                  <a:pt x="19440" y="15572"/>
                  <a:pt x="15572" y="19440"/>
                  <a:pt x="10800" y="19440"/>
                </a:cubicBezTo>
                <a:cubicBezTo>
                  <a:pt x="6028" y="19440"/>
                  <a:pt x="2160" y="15572"/>
                  <a:pt x="2160" y="10800"/>
                </a:cubicBezTo>
                <a:cubicBezTo>
                  <a:pt x="2160" y="6028"/>
                  <a:pt x="6028" y="2160"/>
                  <a:pt x="10800" y="2160"/>
                </a:cubicBezTo>
                <a:close/>
                <a:moveTo>
                  <a:pt x="6649" y="12960"/>
                </a:moveTo>
                <a:cubicBezTo>
                  <a:pt x="6375" y="12921"/>
                  <a:pt x="6077" y="12983"/>
                  <a:pt x="5839" y="13162"/>
                </a:cubicBezTo>
                <a:cubicBezTo>
                  <a:pt x="5362" y="13521"/>
                  <a:pt x="5278" y="14204"/>
                  <a:pt x="5636" y="14681"/>
                </a:cubicBezTo>
                <a:cubicBezTo>
                  <a:pt x="8197" y="18089"/>
                  <a:pt x="13437" y="18089"/>
                  <a:pt x="15997" y="14681"/>
                </a:cubicBezTo>
                <a:cubicBezTo>
                  <a:pt x="16356" y="14204"/>
                  <a:pt x="16272" y="13521"/>
                  <a:pt x="15795" y="13162"/>
                </a:cubicBezTo>
                <a:cubicBezTo>
                  <a:pt x="15318" y="12804"/>
                  <a:pt x="14635" y="12888"/>
                  <a:pt x="14276" y="13365"/>
                </a:cubicBezTo>
                <a:cubicBezTo>
                  <a:pt x="12580" y="15623"/>
                  <a:pt x="9054" y="15623"/>
                  <a:pt x="7357" y="13365"/>
                </a:cubicBezTo>
                <a:cubicBezTo>
                  <a:pt x="7178" y="13127"/>
                  <a:pt x="6922" y="12999"/>
                  <a:pt x="6649" y="129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3801"/>
            </a:pPr>
            <a:endParaRPr sz="3801">
              <a:solidFill>
                <a:srgbClr val="FFFFFF"/>
              </a:solidFill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3" name="Google Shape;305;p29">
            <a:extLst>
              <a:ext uri="{FF2B5EF4-FFF2-40B4-BE49-F238E27FC236}">
                <a16:creationId xmlns:a16="http://schemas.microsoft.com/office/drawing/2014/main" id="{5B7D18E2-4EB1-E52F-2BE9-AE2714DAEB1F}"/>
              </a:ext>
            </a:extLst>
          </p:cNvPr>
          <p:cNvSpPr/>
          <p:nvPr/>
        </p:nvSpPr>
        <p:spPr>
          <a:xfrm>
            <a:off x="693808" y="2759696"/>
            <a:ext cx="256014" cy="25601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784" y="2163"/>
                </a:moveTo>
                <a:cubicBezTo>
                  <a:pt x="10772" y="2167"/>
                  <a:pt x="10749" y="2175"/>
                  <a:pt x="10715" y="2196"/>
                </a:cubicBezTo>
                <a:cubicBezTo>
                  <a:pt x="10574" y="2281"/>
                  <a:pt x="10340" y="2510"/>
                  <a:pt x="10071" y="2999"/>
                </a:cubicBezTo>
                <a:cubicBezTo>
                  <a:pt x="9811" y="3472"/>
                  <a:pt x="9560" y="4109"/>
                  <a:pt x="9344" y="4895"/>
                </a:cubicBezTo>
                <a:cubicBezTo>
                  <a:pt x="8980" y="6213"/>
                  <a:pt x="8731" y="7875"/>
                  <a:pt x="8661" y="9720"/>
                </a:cubicBezTo>
                <a:lnTo>
                  <a:pt x="12939" y="9720"/>
                </a:lnTo>
                <a:cubicBezTo>
                  <a:pt x="12869" y="7875"/>
                  <a:pt x="12620" y="6213"/>
                  <a:pt x="12256" y="4895"/>
                </a:cubicBezTo>
                <a:cubicBezTo>
                  <a:pt x="12040" y="4109"/>
                  <a:pt x="11789" y="3472"/>
                  <a:pt x="11529" y="2999"/>
                </a:cubicBezTo>
                <a:cubicBezTo>
                  <a:pt x="11260" y="2510"/>
                  <a:pt x="11026" y="2281"/>
                  <a:pt x="10885" y="2196"/>
                </a:cubicBezTo>
                <a:cubicBezTo>
                  <a:pt x="10851" y="2175"/>
                  <a:pt x="10828" y="2167"/>
                  <a:pt x="10816" y="2163"/>
                </a:cubicBezTo>
                <a:cubicBezTo>
                  <a:pt x="10807" y="2161"/>
                  <a:pt x="10801" y="2160"/>
                  <a:pt x="10800" y="2160"/>
                </a:cubicBezTo>
                <a:cubicBezTo>
                  <a:pt x="10798" y="2160"/>
                  <a:pt x="10793" y="2161"/>
                  <a:pt x="10784" y="2163"/>
                </a:cubicBezTo>
                <a:close/>
                <a:moveTo>
                  <a:pt x="6499" y="9720"/>
                </a:moveTo>
                <a:cubicBezTo>
                  <a:pt x="6571" y="7704"/>
                  <a:pt x="6841" y="5845"/>
                  <a:pt x="7261" y="4321"/>
                </a:cubicBezTo>
                <a:cubicBezTo>
                  <a:pt x="7424" y="3732"/>
                  <a:pt x="7611" y="3182"/>
                  <a:pt x="7825" y="2686"/>
                </a:cubicBezTo>
                <a:cubicBezTo>
                  <a:pt x="4843" y="3779"/>
                  <a:pt x="2632" y="6469"/>
                  <a:pt x="2227" y="9720"/>
                </a:cubicBezTo>
                <a:lnTo>
                  <a:pt x="6499" y="9720"/>
                </a:lnTo>
                <a:close/>
                <a:moveTo>
                  <a:pt x="2227" y="11880"/>
                </a:moveTo>
                <a:lnTo>
                  <a:pt x="6499" y="11880"/>
                </a:lnTo>
                <a:cubicBezTo>
                  <a:pt x="6582" y="14228"/>
                  <a:pt x="6936" y="16368"/>
                  <a:pt x="7484" y="18014"/>
                </a:cubicBezTo>
                <a:cubicBezTo>
                  <a:pt x="7589" y="18327"/>
                  <a:pt x="7702" y="18628"/>
                  <a:pt x="7825" y="18914"/>
                </a:cubicBezTo>
                <a:cubicBezTo>
                  <a:pt x="4843" y="17821"/>
                  <a:pt x="2632" y="15131"/>
                  <a:pt x="2227" y="11880"/>
                </a:cubicBezTo>
                <a:close/>
                <a:moveTo>
                  <a:pt x="8661" y="11880"/>
                </a:moveTo>
                <a:cubicBezTo>
                  <a:pt x="8743" y="14037"/>
                  <a:pt x="9069" y="15938"/>
                  <a:pt x="9534" y="17332"/>
                </a:cubicBezTo>
                <a:cubicBezTo>
                  <a:pt x="9806" y="18148"/>
                  <a:pt x="10106" y="18732"/>
                  <a:pt x="10387" y="19088"/>
                </a:cubicBezTo>
                <a:cubicBezTo>
                  <a:pt x="10525" y="19263"/>
                  <a:pt x="10637" y="19356"/>
                  <a:pt x="10712" y="19402"/>
                </a:cubicBezTo>
                <a:cubicBezTo>
                  <a:pt x="10748" y="19424"/>
                  <a:pt x="10771" y="19434"/>
                  <a:pt x="10783" y="19437"/>
                </a:cubicBezTo>
                <a:cubicBezTo>
                  <a:pt x="10794" y="19440"/>
                  <a:pt x="10800" y="19440"/>
                  <a:pt x="10800" y="19440"/>
                </a:cubicBezTo>
                <a:cubicBezTo>
                  <a:pt x="10800" y="19440"/>
                  <a:pt x="10805" y="19440"/>
                  <a:pt x="10817" y="19437"/>
                </a:cubicBezTo>
                <a:cubicBezTo>
                  <a:pt x="10829" y="19434"/>
                  <a:pt x="10852" y="19424"/>
                  <a:pt x="10888" y="19402"/>
                </a:cubicBezTo>
                <a:cubicBezTo>
                  <a:pt x="10963" y="19356"/>
                  <a:pt x="11075" y="19263"/>
                  <a:pt x="11213" y="19088"/>
                </a:cubicBezTo>
                <a:cubicBezTo>
                  <a:pt x="11494" y="18732"/>
                  <a:pt x="11794" y="18148"/>
                  <a:pt x="12066" y="17332"/>
                </a:cubicBezTo>
                <a:cubicBezTo>
                  <a:pt x="12531" y="15938"/>
                  <a:pt x="12857" y="14037"/>
                  <a:pt x="12939" y="11880"/>
                </a:cubicBezTo>
                <a:lnTo>
                  <a:pt x="8661" y="11880"/>
                </a:lnTo>
                <a:close/>
                <a:moveTo>
                  <a:pt x="15101" y="11880"/>
                </a:moveTo>
                <a:cubicBezTo>
                  <a:pt x="15018" y="14228"/>
                  <a:pt x="14664" y="16368"/>
                  <a:pt x="14116" y="18014"/>
                </a:cubicBezTo>
                <a:cubicBezTo>
                  <a:pt x="14011" y="18327"/>
                  <a:pt x="13898" y="18628"/>
                  <a:pt x="13775" y="18914"/>
                </a:cubicBezTo>
                <a:cubicBezTo>
                  <a:pt x="16757" y="17821"/>
                  <a:pt x="18968" y="15131"/>
                  <a:pt x="19373" y="11880"/>
                </a:cubicBezTo>
                <a:lnTo>
                  <a:pt x="15101" y="11880"/>
                </a:lnTo>
                <a:close/>
                <a:moveTo>
                  <a:pt x="19373" y="9720"/>
                </a:moveTo>
                <a:cubicBezTo>
                  <a:pt x="18968" y="6469"/>
                  <a:pt x="16757" y="3779"/>
                  <a:pt x="13775" y="2686"/>
                </a:cubicBezTo>
                <a:cubicBezTo>
                  <a:pt x="13989" y="3182"/>
                  <a:pt x="14176" y="3732"/>
                  <a:pt x="14339" y="4321"/>
                </a:cubicBezTo>
                <a:cubicBezTo>
                  <a:pt x="14759" y="5845"/>
                  <a:pt x="15029" y="7704"/>
                  <a:pt x="15101" y="9720"/>
                </a:cubicBezTo>
                <a:lnTo>
                  <a:pt x="19373" y="972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59850" tIns="59850" rIns="59850" bIns="59850" anchor="ctr" anchorCtr="0">
            <a:noAutofit/>
          </a:bodyPr>
          <a:lstStyle/>
          <a:p>
            <a:pPr algn="ctr">
              <a:buClr>
                <a:srgbClr val="FFFFFF"/>
              </a:buClr>
              <a:buSzPts val="3801"/>
            </a:pPr>
            <a:endParaRPr sz="3801">
              <a:solidFill>
                <a:srgbClr val="FFFFFF"/>
              </a:solidFill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D7B27847-7526-0A76-DFBA-302A5A7697DE}"/>
              </a:ext>
            </a:extLst>
          </p:cNvPr>
          <p:cNvSpPr txBox="1">
            <a:spLocks/>
          </p:cNvSpPr>
          <p:nvPr/>
        </p:nvSpPr>
        <p:spPr>
          <a:xfrm>
            <a:off x="400939" y="1037594"/>
            <a:ext cx="11404599" cy="104749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8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8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6368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BCF89-6B3E-13C3-5860-10A5B4F64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BD1300-E71C-732F-134B-B7EE0492A9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</a:t>
            </a:fld>
            <a:endParaRPr lang="e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59BB80-DF6A-0532-F91A-4A78B8E58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883398"/>
            <a:ext cx="7835900" cy="635159"/>
          </a:xfrm>
        </p:spPr>
        <p:txBody>
          <a:bodyPr/>
          <a:lstStyle/>
          <a:p>
            <a:r>
              <a:rPr lang="en-US" dirty="0"/>
              <a:t>Today’s Agenda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8CD771-F7CC-8D28-8ED8-48ACE9DA4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526166"/>
              </p:ext>
            </p:extLst>
          </p:nvPr>
        </p:nvGraphicFramePr>
        <p:xfrm>
          <a:off x="393700" y="1689098"/>
          <a:ext cx="11404600" cy="4305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509">
                  <a:extLst>
                    <a:ext uri="{9D8B030D-6E8A-4147-A177-3AD203B41FA5}">
                      <a16:colId xmlns:a16="http://schemas.microsoft.com/office/drawing/2014/main" val="1631070132"/>
                    </a:ext>
                  </a:extLst>
                </a:gridCol>
                <a:gridCol w="10526091">
                  <a:extLst>
                    <a:ext uri="{9D8B030D-6E8A-4147-A177-3AD203B41FA5}">
                      <a16:colId xmlns:a16="http://schemas.microsoft.com/office/drawing/2014/main" val="1616312772"/>
                    </a:ext>
                  </a:extLst>
                </a:gridCol>
              </a:tblGrid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01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Agenda item one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842163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02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Agenda item two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605887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03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Agenda item three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902002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04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Agenda item four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3852306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05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Agenda item five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14017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06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Inter Medium" panose="02000503000000020004" pitchFamily="2" charset="0"/>
                          <a:ea typeface="Inter Medium" panose="02000503000000020004" pitchFamily="2" charset="0"/>
                          <a:cs typeface="+mn-cs"/>
                        </a:rPr>
                        <a:t>Agenda item six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914960"/>
                  </a:ext>
                </a:extLst>
              </a:tr>
            </a:tbl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C4FC7-396D-BE8D-1F0E-C849A74CA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9158774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CFE5198B-4DE9-7211-B26D-C7E4AA289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9EE8A1CA-4617-FF10-E8D0-B582B7F48A8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20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68499D35-F61B-DF1C-10A6-EA04E8D006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11404600" cy="6973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Gantt chart over time</a:t>
            </a:r>
            <a:endParaRPr dirty="0"/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132CDF09-C451-CA62-761F-2751020638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1330595"/>
              </p:ext>
            </p:extLst>
          </p:nvPr>
        </p:nvGraphicFramePr>
        <p:xfrm>
          <a:off x="393699" y="1379875"/>
          <a:ext cx="11404600" cy="46145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14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Google Shape;955;p80">
            <a:extLst>
              <a:ext uri="{FF2B5EF4-FFF2-40B4-BE49-F238E27FC236}">
                <a16:creationId xmlns:a16="http://schemas.microsoft.com/office/drawing/2014/main" id="{EA32D89C-6778-2FE2-6D40-ABA6EAAD7EC1}"/>
              </a:ext>
            </a:extLst>
          </p:cNvPr>
          <p:cNvSpPr/>
          <p:nvPr/>
        </p:nvSpPr>
        <p:spPr>
          <a:xfrm>
            <a:off x="4721718" y="4107740"/>
            <a:ext cx="4562665" cy="513300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6" name="Google Shape;957;p80">
            <a:extLst>
              <a:ext uri="{FF2B5EF4-FFF2-40B4-BE49-F238E27FC236}">
                <a16:creationId xmlns:a16="http://schemas.microsoft.com/office/drawing/2014/main" id="{D5359B3A-662D-9283-F7D8-9D5DCD655B5B}"/>
              </a:ext>
            </a:extLst>
          </p:cNvPr>
          <p:cNvSpPr/>
          <p:nvPr/>
        </p:nvSpPr>
        <p:spPr>
          <a:xfrm>
            <a:off x="584093" y="5478390"/>
            <a:ext cx="11026708" cy="513300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  <a:endParaRPr sz="15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Google Shape;960;p80">
            <a:extLst>
              <a:ext uri="{FF2B5EF4-FFF2-40B4-BE49-F238E27FC236}">
                <a16:creationId xmlns:a16="http://schemas.microsoft.com/office/drawing/2014/main" id="{2293B6C0-CD6E-C9F0-68F7-73F7B726A1EF}"/>
              </a:ext>
            </a:extLst>
          </p:cNvPr>
          <p:cNvSpPr/>
          <p:nvPr/>
        </p:nvSpPr>
        <p:spPr>
          <a:xfrm>
            <a:off x="7522794" y="4754965"/>
            <a:ext cx="4088008" cy="513300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8" name="Google Shape;963;p80">
            <a:extLst>
              <a:ext uri="{FF2B5EF4-FFF2-40B4-BE49-F238E27FC236}">
                <a16:creationId xmlns:a16="http://schemas.microsoft.com/office/drawing/2014/main" id="{0F4F3439-EC29-4518-4A3E-7436F8578035}"/>
              </a:ext>
            </a:extLst>
          </p:cNvPr>
          <p:cNvSpPr/>
          <p:nvPr/>
        </p:nvSpPr>
        <p:spPr>
          <a:xfrm>
            <a:off x="2819968" y="3403140"/>
            <a:ext cx="8790833" cy="513300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9" name="Google Shape;966;p80">
            <a:extLst>
              <a:ext uri="{FF2B5EF4-FFF2-40B4-BE49-F238E27FC236}">
                <a16:creationId xmlns:a16="http://schemas.microsoft.com/office/drawing/2014/main" id="{1D07E5FD-0BEC-93D6-2CF5-BC908A51553C}"/>
              </a:ext>
            </a:extLst>
          </p:cNvPr>
          <p:cNvSpPr/>
          <p:nvPr/>
        </p:nvSpPr>
        <p:spPr>
          <a:xfrm>
            <a:off x="2819968" y="2698515"/>
            <a:ext cx="6408538" cy="513300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10" name="Google Shape;969;p80">
            <a:extLst>
              <a:ext uri="{FF2B5EF4-FFF2-40B4-BE49-F238E27FC236}">
                <a16:creationId xmlns:a16="http://schemas.microsoft.com/office/drawing/2014/main" id="{0AB147C5-D3F9-0847-C2A5-2A90154B1A3C}"/>
              </a:ext>
            </a:extLst>
          </p:cNvPr>
          <p:cNvSpPr/>
          <p:nvPr/>
        </p:nvSpPr>
        <p:spPr>
          <a:xfrm>
            <a:off x="507893" y="1975090"/>
            <a:ext cx="4185180" cy="513300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  <a:endParaRPr sz="15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06ADB7A-E0CB-A418-3590-620B0C5F1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435171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659E0E41-B821-A439-EB03-9190E8795F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BC8F87E2-B04B-1BFE-82D7-8CE6386F0C2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21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7EA9E153-83B8-4A19-B51B-168B1CABCA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11404600" cy="504468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Calendar grid with milestones</a:t>
            </a:r>
            <a:endParaRPr dirty="0"/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A13A9462-B110-C66A-2021-86C6812FE8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7169741"/>
              </p:ext>
            </p:extLst>
          </p:nvPr>
        </p:nvGraphicFramePr>
        <p:xfrm>
          <a:off x="393700" y="822085"/>
          <a:ext cx="11404603" cy="540643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29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9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9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92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9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29229">
                  <a:extLst>
                    <a:ext uri="{9D8B030D-6E8A-4147-A177-3AD203B41FA5}">
                      <a16:colId xmlns:a16="http://schemas.microsoft.com/office/drawing/2014/main" val="1786964422"/>
                    </a:ext>
                  </a:extLst>
                </a:gridCol>
                <a:gridCol w="1629229">
                  <a:extLst>
                    <a:ext uri="{9D8B030D-6E8A-4147-A177-3AD203B41FA5}">
                      <a16:colId xmlns:a16="http://schemas.microsoft.com/office/drawing/2014/main" val="2082230075"/>
                    </a:ext>
                  </a:extLst>
                </a:gridCol>
              </a:tblGrid>
              <a:tr h="36998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Sunday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Monday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Tuesday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Wednesday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Thursday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Friday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Saturday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7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348795"/>
                  </a:ext>
                </a:extLst>
              </a:tr>
              <a:tr h="1007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270079"/>
                  </a:ext>
                </a:extLst>
              </a:tr>
              <a:tr h="1007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95396"/>
                  </a:ext>
                </a:extLst>
              </a:tr>
              <a:tr h="1007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106221"/>
                  </a:ext>
                </a:extLst>
              </a:tr>
              <a:tr h="1007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430217"/>
                  </a:ext>
                </a:extLst>
              </a:tr>
            </a:tbl>
          </a:graphicData>
        </a:graphic>
      </p:graphicFrame>
      <p:sp>
        <p:nvSpPr>
          <p:cNvPr id="2" name="Google Shape;969;p80">
            <a:extLst>
              <a:ext uri="{FF2B5EF4-FFF2-40B4-BE49-F238E27FC236}">
                <a16:creationId xmlns:a16="http://schemas.microsoft.com/office/drawing/2014/main" id="{B9156D34-582C-9A19-B0E2-990B7DF0B281}"/>
              </a:ext>
            </a:extLst>
          </p:cNvPr>
          <p:cNvSpPr/>
          <p:nvPr/>
        </p:nvSpPr>
        <p:spPr>
          <a:xfrm>
            <a:off x="510546" y="1696894"/>
            <a:ext cx="1354870" cy="339939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3" name="Google Shape;969;p80">
            <a:extLst>
              <a:ext uri="{FF2B5EF4-FFF2-40B4-BE49-F238E27FC236}">
                <a16:creationId xmlns:a16="http://schemas.microsoft.com/office/drawing/2014/main" id="{DBFBE8C6-452C-D68C-DEA9-67099460BBA9}"/>
              </a:ext>
            </a:extLst>
          </p:cNvPr>
          <p:cNvSpPr/>
          <p:nvPr/>
        </p:nvSpPr>
        <p:spPr>
          <a:xfrm>
            <a:off x="3792018" y="2719780"/>
            <a:ext cx="1354870" cy="339939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1" name="Google Shape;969;p80">
            <a:extLst>
              <a:ext uri="{FF2B5EF4-FFF2-40B4-BE49-F238E27FC236}">
                <a16:creationId xmlns:a16="http://schemas.microsoft.com/office/drawing/2014/main" id="{23D8C389-0A0C-B787-2C01-CBB896B52649}"/>
              </a:ext>
            </a:extLst>
          </p:cNvPr>
          <p:cNvSpPr/>
          <p:nvPr/>
        </p:nvSpPr>
        <p:spPr>
          <a:xfrm>
            <a:off x="2165260" y="4742544"/>
            <a:ext cx="1354870" cy="339939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2" name="Google Shape;969;p80">
            <a:extLst>
              <a:ext uri="{FF2B5EF4-FFF2-40B4-BE49-F238E27FC236}">
                <a16:creationId xmlns:a16="http://schemas.microsoft.com/office/drawing/2014/main" id="{AC2B3626-5568-581A-0AB2-0F3D729D5EEA}"/>
              </a:ext>
            </a:extLst>
          </p:cNvPr>
          <p:cNvSpPr/>
          <p:nvPr/>
        </p:nvSpPr>
        <p:spPr>
          <a:xfrm>
            <a:off x="8676735" y="2836696"/>
            <a:ext cx="1354870" cy="245227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3" name="Google Shape;969;p80">
            <a:extLst>
              <a:ext uri="{FF2B5EF4-FFF2-40B4-BE49-F238E27FC236}">
                <a16:creationId xmlns:a16="http://schemas.microsoft.com/office/drawing/2014/main" id="{E2FD2E7C-03C8-3690-5B9A-5EA56E8E72A2}"/>
              </a:ext>
            </a:extLst>
          </p:cNvPr>
          <p:cNvSpPr/>
          <p:nvPr/>
        </p:nvSpPr>
        <p:spPr>
          <a:xfrm>
            <a:off x="3789476" y="4742543"/>
            <a:ext cx="1354870" cy="339939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5" name="Google Shape;969;p80">
            <a:extLst>
              <a:ext uri="{FF2B5EF4-FFF2-40B4-BE49-F238E27FC236}">
                <a16:creationId xmlns:a16="http://schemas.microsoft.com/office/drawing/2014/main" id="{C4480EB8-BAC8-ED03-F938-3F4A3F095223}"/>
              </a:ext>
            </a:extLst>
          </p:cNvPr>
          <p:cNvSpPr/>
          <p:nvPr/>
        </p:nvSpPr>
        <p:spPr>
          <a:xfrm>
            <a:off x="8676735" y="2531300"/>
            <a:ext cx="1354870" cy="245227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6" name="Google Shape;969;p80">
            <a:extLst>
              <a:ext uri="{FF2B5EF4-FFF2-40B4-BE49-F238E27FC236}">
                <a16:creationId xmlns:a16="http://schemas.microsoft.com/office/drawing/2014/main" id="{8FBBA127-C900-E8A7-9C01-4B7FD6FD6B62}"/>
              </a:ext>
            </a:extLst>
          </p:cNvPr>
          <p:cNvSpPr/>
          <p:nvPr/>
        </p:nvSpPr>
        <p:spPr>
          <a:xfrm>
            <a:off x="8676735" y="4861439"/>
            <a:ext cx="1354870" cy="245227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7" name="Google Shape;969;p80">
            <a:extLst>
              <a:ext uri="{FF2B5EF4-FFF2-40B4-BE49-F238E27FC236}">
                <a16:creationId xmlns:a16="http://schemas.microsoft.com/office/drawing/2014/main" id="{7782EB6A-8CED-E57F-7734-9AF966969E0D}"/>
              </a:ext>
            </a:extLst>
          </p:cNvPr>
          <p:cNvSpPr/>
          <p:nvPr/>
        </p:nvSpPr>
        <p:spPr>
          <a:xfrm>
            <a:off x="8676735" y="4556043"/>
            <a:ext cx="1354870" cy="245227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8" name="Google Shape;969;p80">
            <a:extLst>
              <a:ext uri="{FF2B5EF4-FFF2-40B4-BE49-F238E27FC236}">
                <a16:creationId xmlns:a16="http://schemas.microsoft.com/office/drawing/2014/main" id="{AE0D0A45-E1BD-8835-3937-F49E6C6E8107}"/>
              </a:ext>
            </a:extLst>
          </p:cNvPr>
          <p:cNvSpPr/>
          <p:nvPr/>
        </p:nvSpPr>
        <p:spPr>
          <a:xfrm>
            <a:off x="7037716" y="4861439"/>
            <a:ext cx="1354870" cy="245227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9" name="Google Shape;969;p80">
            <a:extLst>
              <a:ext uri="{FF2B5EF4-FFF2-40B4-BE49-F238E27FC236}">
                <a16:creationId xmlns:a16="http://schemas.microsoft.com/office/drawing/2014/main" id="{A00D2388-8141-890B-9B6B-7A2FC5F95DEF}"/>
              </a:ext>
            </a:extLst>
          </p:cNvPr>
          <p:cNvSpPr/>
          <p:nvPr/>
        </p:nvSpPr>
        <p:spPr>
          <a:xfrm>
            <a:off x="7037716" y="4556043"/>
            <a:ext cx="1354870" cy="245227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20" name="Google Shape;969;p80">
            <a:extLst>
              <a:ext uri="{FF2B5EF4-FFF2-40B4-BE49-F238E27FC236}">
                <a16:creationId xmlns:a16="http://schemas.microsoft.com/office/drawing/2014/main" id="{754EB925-A23E-4F7E-3C28-BEFF83B3941B}"/>
              </a:ext>
            </a:extLst>
          </p:cNvPr>
          <p:cNvSpPr/>
          <p:nvPr/>
        </p:nvSpPr>
        <p:spPr>
          <a:xfrm>
            <a:off x="5386924" y="5725954"/>
            <a:ext cx="1412838" cy="339939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21" name="Google Shape;969;p80">
            <a:extLst>
              <a:ext uri="{FF2B5EF4-FFF2-40B4-BE49-F238E27FC236}">
                <a16:creationId xmlns:a16="http://schemas.microsoft.com/office/drawing/2014/main" id="{B4A9A932-6D5A-EEB8-E63A-238ED252D906}"/>
              </a:ext>
            </a:extLst>
          </p:cNvPr>
          <p:cNvSpPr/>
          <p:nvPr/>
        </p:nvSpPr>
        <p:spPr>
          <a:xfrm>
            <a:off x="516146" y="3840095"/>
            <a:ext cx="1354870" cy="245227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22" name="Google Shape;969;p80">
            <a:extLst>
              <a:ext uri="{FF2B5EF4-FFF2-40B4-BE49-F238E27FC236}">
                <a16:creationId xmlns:a16="http://schemas.microsoft.com/office/drawing/2014/main" id="{37552AF0-3EEF-0976-F09F-314A3172DF8D}"/>
              </a:ext>
            </a:extLst>
          </p:cNvPr>
          <p:cNvSpPr/>
          <p:nvPr/>
        </p:nvSpPr>
        <p:spPr>
          <a:xfrm>
            <a:off x="516146" y="3534699"/>
            <a:ext cx="1354870" cy="245227"/>
          </a:xfrm>
          <a:prstGeom prst="roundRect">
            <a:avLst>
              <a:gd name="adj" fmla="val 11479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EA31A1FE-95E6-F4AE-8E61-38FDC469D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5040848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A891DA23-D923-EE7D-D1DE-8119C3EBE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10AF45DF-4338-2F83-4089-BDD95813165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22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4D2BBD2-B9DC-C05C-151C-46086B5BA5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478077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Calendar grid with milestones</a:t>
            </a:r>
            <a:endParaRPr dirty="0"/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31525A4F-58C1-A236-C046-EB5D76BF75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068456"/>
              </p:ext>
            </p:extLst>
          </p:nvPr>
        </p:nvGraphicFramePr>
        <p:xfrm>
          <a:off x="393700" y="822085"/>
          <a:ext cx="11404600" cy="535011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1786964422"/>
                    </a:ext>
                  </a:extLst>
                </a:gridCol>
              </a:tblGrid>
              <a:tr h="44996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Monday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Tuesday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Wednesday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Thursday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Friday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348795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270079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95396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106221"/>
                  </a:ext>
                </a:extLst>
              </a:tr>
            </a:tbl>
          </a:graphicData>
        </a:graphic>
      </p:graphicFrame>
      <p:sp>
        <p:nvSpPr>
          <p:cNvPr id="2" name="Google Shape;969;p80">
            <a:extLst>
              <a:ext uri="{FF2B5EF4-FFF2-40B4-BE49-F238E27FC236}">
                <a16:creationId xmlns:a16="http://schemas.microsoft.com/office/drawing/2014/main" id="{A122CFB3-561F-F57A-0D76-5F64F78E6566}"/>
              </a:ext>
            </a:extLst>
          </p:cNvPr>
          <p:cNvSpPr/>
          <p:nvPr/>
        </p:nvSpPr>
        <p:spPr>
          <a:xfrm>
            <a:off x="535946" y="1633394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5" name="Google Shape;969;p80">
            <a:extLst>
              <a:ext uri="{FF2B5EF4-FFF2-40B4-BE49-F238E27FC236}">
                <a16:creationId xmlns:a16="http://schemas.microsoft.com/office/drawing/2014/main" id="{C931B0DD-E0CC-3A4D-1652-DEF41244CC5E}"/>
              </a:ext>
            </a:extLst>
          </p:cNvPr>
          <p:cNvSpPr/>
          <p:nvPr/>
        </p:nvSpPr>
        <p:spPr>
          <a:xfrm>
            <a:off x="535946" y="2039794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6" name="Google Shape;969;p80">
            <a:extLst>
              <a:ext uri="{FF2B5EF4-FFF2-40B4-BE49-F238E27FC236}">
                <a16:creationId xmlns:a16="http://schemas.microsoft.com/office/drawing/2014/main" id="{55193150-005D-DDAC-ACAE-A50653E1B6CE}"/>
              </a:ext>
            </a:extLst>
          </p:cNvPr>
          <p:cNvSpPr/>
          <p:nvPr/>
        </p:nvSpPr>
        <p:spPr>
          <a:xfrm>
            <a:off x="5095246" y="1788470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" sz="1100" dirty="0">
                <a:latin typeface="Helvetica Neue"/>
                <a:ea typeface="Helvetica Neue"/>
                <a:cs typeface="Helvetica Neue"/>
                <a:sym typeface="Helvetica Neue"/>
              </a:rPr>
              <a:t>Milestone</a:t>
            </a:r>
            <a:endParaRPr sz="11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Google Shape;969;p80">
            <a:extLst>
              <a:ext uri="{FF2B5EF4-FFF2-40B4-BE49-F238E27FC236}">
                <a16:creationId xmlns:a16="http://schemas.microsoft.com/office/drawing/2014/main" id="{E6450C44-6EBB-C6EE-22ED-5AD1B7978C9A}"/>
              </a:ext>
            </a:extLst>
          </p:cNvPr>
          <p:cNvSpPr/>
          <p:nvPr/>
        </p:nvSpPr>
        <p:spPr>
          <a:xfrm>
            <a:off x="535946" y="4257498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0" name="Google Shape;969;p80">
            <a:extLst>
              <a:ext uri="{FF2B5EF4-FFF2-40B4-BE49-F238E27FC236}">
                <a16:creationId xmlns:a16="http://schemas.microsoft.com/office/drawing/2014/main" id="{514ABA49-AA4D-75E4-06B4-7B2D65B6A93C}"/>
              </a:ext>
            </a:extLst>
          </p:cNvPr>
          <p:cNvSpPr/>
          <p:nvPr/>
        </p:nvSpPr>
        <p:spPr>
          <a:xfrm>
            <a:off x="7368546" y="4257498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4" name="Google Shape;969;p80">
            <a:extLst>
              <a:ext uri="{FF2B5EF4-FFF2-40B4-BE49-F238E27FC236}">
                <a16:creationId xmlns:a16="http://schemas.microsoft.com/office/drawing/2014/main" id="{0A803CC6-DD7B-E7CD-2227-ACC292A5C399}"/>
              </a:ext>
            </a:extLst>
          </p:cNvPr>
          <p:cNvSpPr/>
          <p:nvPr/>
        </p:nvSpPr>
        <p:spPr>
          <a:xfrm>
            <a:off x="2821946" y="5458770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AD97F9EA-012C-21EB-B59E-E7F4EA1900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291209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61"/>
          <p:cNvSpPr txBox="1">
            <a:spLocks noGrp="1"/>
          </p:cNvSpPr>
          <p:nvPr>
            <p:ph idx="1"/>
          </p:nvPr>
        </p:nvSpPr>
        <p:spPr>
          <a:xfrm>
            <a:off x="393700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sz="2000" dirty="0">
              <a:solidFill>
                <a:prstClr val="black"/>
              </a:solidFill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56" name="Google Shape;556;p61"/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23</a:t>
            </a:fld>
            <a:endParaRPr dirty="0">
              <a:sym typeface="OpenAI Sans"/>
            </a:endParaRPr>
          </a:p>
        </p:txBody>
      </p:sp>
      <p:sp>
        <p:nvSpPr>
          <p:cNvPr id="559" name="Google Shape;559;p61"/>
          <p:cNvSpPr txBox="1">
            <a:spLocks noGrp="1"/>
          </p:cNvSpPr>
          <p:nvPr>
            <p:ph idx="10"/>
          </p:nvPr>
        </p:nvSpPr>
        <p:spPr>
          <a:xfrm>
            <a:off x="4318000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sz="2000" dirty="0">
              <a:solidFill>
                <a:prstClr val="black"/>
              </a:solidFill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60" name="Google Shape;560;p61"/>
          <p:cNvSpPr txBox="1">
            <a:spLocks noGrp="1"/>
          </p:cNvSpPr>
          <p:nvPr>
            <p:ph idx="11"/>
          </p:nvPr>
        </p:nvSpPr>
        <p:spPr>
          <a:xfrm>
            <a:off x="8232273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20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20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557" name="Google Shape;557;p6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Three column layout with icons</a:t>
            </a:r>
            <a:endParaRPr dirty="0"/>
          </a:p>
        </p:txBody>
      </p:sp>
      <p:sp>
        <p:nvSpPr>
          <p:cNvPr id="561" name="Google Shape;561;p61" descr="Keep or replace with another icon."/>
          <p:cNvSpPr/>
          <p:nvPr/>
        </p:nvSpPr>
        <p:spPr>
          <a:xfrm>
            <a:off x="4279904" y="3382303"/>
            <a:ext cx="315580" cy="353873"/>
          </a:xfrm>
          <a:custGeom>
            <a:avLst/>
            <a:gdLst/>
            <a:ahLst/>
            <a:cxnLst/>
            <a:rect l="l" t="t" r="r" b="b"/>
            <a:pathLst>
              <a:path w="20236" h="20115" extrusionOk="0">
                <a:moveTo>
                  <a:pt x="11303" y="2594"/>
                </a:moveTo>
                <a:lnTo>
                  <a:pt x="2175" y="11983"/>
                </a:lnTo>
                <a:lnTo>
                  <a:pt x="9033" y="11983"/>
                </a:lnTo>
                <a:cubicBezTo>
                  <a:pt x="9364" y="11983"/>
                  <a:pt x="9678" y="12118"/>
                  <a:pt x="9883" y="12348"/>
                </a:cubicBezTo>
                <a:cubicBezTo>
                  <a:pt x="10089" y="12579"/>
                  <a:pt x="10165" y="12880"/>
                  <a:pt x="10089" y="13166"/>
                </a:cubicBezTo>
                <a:lnTo>
                  <a:pt x="8933" y="17522"/>
                </a:lnTo>
                <a:lnTo>
                  <a:pt x="18061" y="8133"/>
                </a:lnTo>
                <a:lnTo>
                  <a:pt x="11203" y="8133"/>
                </a:lnTo>
                <a:cubicBezTo>
                  <a:pt x="10872" y="8133"/>
                  <a:pt x="10558" y="7999"/>
                  <a:pt x="10353" y="7768"/>
                </a:cubicBezTo>
                <a:cubicBezTo>
                  <a:pt x="10147" y="7537"/>
                  <a:pt x="10071" y="7236"/>
                  <a:pt x="10147" y="6950"/>
                </a:cubicBezTo>
                <a:lnTo>
                  <a:pt x="11303" y="2594"/>
                </a:lnTo>
                <a:close/>
                <a:moveTo>
                  <a:pt x="10382" y="593"/>
                </a:moveTo>
                <a:cubicBezTo>
                  <a:pt x="11679" y="-742"/>
                  <a:pt x="14125" y="363"/>
                  <a:pt x="13670" y="2078"/>
                </a:cubicBezTo>
                <a:lnTo>
                  <a:pt x="12574" y="6208"/>
                </a:lnTo>
                <a:lnTo>
                  <a:pt x="18061" y="6208"/>
                </a:lnTo>
                <a:cubicBezTo>
                  <a:pt x="19918" y="6208"/>
                  <a:pt x="20918" y="8142"/>
                  <a:pt x="19705" y="9390"/>
                </a:cubicBezTo>
                <a:lnTo>
                  <a:pt x="9854" y="19523"/>
                </a:lnTo>
                <a:cubicBezTo>
                  <a:pt x="8557" y="20858"/>
                  <a:pt x="6111" y="19753"/>
                  <a:pt x="6566" y="18038"/>
                </a:cubicBezTo>
                <a:lnTo>
                  <a:pt x="7662" y="13908"/>
                </a:lnTo>
                <a:lnTo>
                  <a:pt x="2175" y="13908"/>
                </a:lnTo>
                <a:cubicBezTo>
                  <a:pt x="318" y="13908"/>
                  <a:pt x="-682" y="11974"/>
                  <a:pt x="531" y="10726"/>
                </a:cubicBezTo>
                <a:lnTo>
                  <a:pt x="10382" y="5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562" name="Google Shape;562;p61" descr="Keep or replace with another icon."/>
          <p:cNvSpPr/>
          <p:nvPr/>
        </p:nvSpPr>
        <p:spPr>
          <a:xfrm>
            <a:off x="401398" y="3378212"/>
            <a:ext cx="327078" cy="362074"/>
          </a:xfrm>
          <a:custGeom>
            <a:avLst/>
            <a:gdLst/>
            <a:ahLst/>
            <a:cxnLst/>
            <a:rect l="l" t="t" r="r" b="b"/>
            <a:pathLst>
              <a:path w="21600" h="21333" extrusionOk="0">
                <a:moveTo>
                  <a:pt x="11359" y="2130"/>
                </a:moveTo>
                <a:cubicBezTo>
                  <a:pt x="11014" y="1951"/>
                  <a:pt x="10588" y="1951"/>
                  <a:pt x="10241" y="2130"/>
                </a:cubicBezTo>
                <a:lnTo>
                  <a:pt x="3250" y="5732"/>
                </a:lnTo>
                <a:lnTo>
                  <a:pt x="10817" y="9530"/>
                </a:lnTo>
                <a:lnTo>
                  <a:pt x="18593" y="5856"/>
                </a:lnTo>
                <a:lnTo>
                  <a:pt x="11359" y="2130"/>
                </a:lnTo>
                <a:close/>
                <a:moveTo>
                  <a:pt x="19364" y="7749"/>
                </a:moveTo>
                <a:lnTo>
                  <a:pt x="11918" y="11267"/>
                </a:lnTo>
                <a:lnTo>
                  <a:pt x="11918" y="18916"/>
                </a:lnTo>
                <a:lnTo>
                  <a:pt x="18805" y="15367"/>
                </a:lnTo>
                <a:cubicBezTo>
                  <a:pt x="19152" y="15189"/>
                  <a:pt x="19364" y="14860"/>
                  <a:pt x="19364" y="14503"/>
                </a:cubicBezTo>
                <a:lnTo>
                  <a:pt x="19364" y="7749"/>
                </a:lnTo>
                <a:close/>
                <a:moveTo>
                  <a:pt x="9682" y="18916"/>
                </a:moveTo>
                <a:lnTo>
                  <a:pt x="9682" y="11250"/>
                </a:lnTo>
                <a:lnTo>
                  <a:pt x="2236" y="7513"/>
                </a:lnTo>
                <a:lnTo>
                  <a:pt x="2236" y="14503"/>
                </a:lnTo>
                <a:cubicBezTo>
                  <a:pt x="2236" y="14860"/>
                  <a:pt x="2448" y="15189"/>
                  <a:pt x="2795" y="15367"/>
                </a:cubicBezTo>
                <a:lnTo>
                  <a:pt x="9682" y="18916"/>
                </a:lnTo>
                <a:close/>
                <a:moveTo>
                  <a:pt x="9123" y="401"/>
                </a:moveTo>
                <a:cubicBezTo>
                  <a:pt x="10160" y="-133"/>
                  <a:pt x="11440" y="-133"/>
                  <a:pt x="12477" y="401"/>
                </a:cubicBezTo>
                <a:lnTo>
                  <a:pt x="19923" y="4238"/>
                </a:lnTo>
                <a:cubicBezTo>
                  <a:pt x="20962" y="4773"/>
                  <a:pt x="21600" y="5761"/>
                  <a:pt x="21600" y="6830"/>
                </a:cubicBezTo>
                <a:lnTo>
                  <a:pt x="21600" y="14503"/>
                </a:lnTo>
                <a:cubicBezTo>
                  <a:pt x="21600" y="15572"/>
                  <a:pt x="20962" y="16561"/>
                  <a:pt x="19923" y="17096"/>
                </a:cubicBezTo>
                <a:lnTo>
                  <a:pt x="12477" y="20932"/>
                </a:lnTo>
                <a:cubicBezTo>
                  <a:pt x="11440" y="21467"/>
                  <a:pt x="10160" y="21467"/>
                  <a:pt x="9123" y="20932"/>
                </a:cubicBezTo>
                <a:lnTo>
                  <a:pt x="1677" y="17096"/>
                </a:lnTo>
                <a:cubicBezTo>
                  <a:pt x="640" y="16561"/>
                  <a:pt x="0" y="15572"/>
                  <a:pt x="0" y="14503"/>
                </a:cubicBezTo>
                <a:lnTo>
                  <a:pt x="0" y="6830"/>
                </a:lnTo>
                <a:cubicBezTo>
                  <a:pt x="0" y="5761"/>
                  <a:pt x="640" y="4773"/>
                  <a:pt x="1677" y="4238"/>
                </a:cubicBezTo>
                <a:lnTo>
                  <a:pt x="9123" y="4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563" name="Google Shape;563;p61" descr="Keep or replace with another icon."/>
          <p:cNvSpPr/>
          <p:nvPr/>
        </p:nvSpPr>
        <p:spPr>
          <a:xfrm>
            <a:off x="8231597" y="3406849"/>
            <a:ext cx="338580" cy="27091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6220" y="0"/>
                </a:moveTo>
                <a:lnTo>
                  <a:pt x="15380" y="0"/>
                </a:lnTo>
                <a:cubicBezTo>
                  <a:pt x="16250" y="0"/>
                  <a:pt x="16968" y="0"/>
                  <a:pt x="17552" y="59"/>
                </a:cubicBezTo>
                <a:cubicBezTo>
                  <a:pt x="18159" y="122"/>
                  <a:pt x="18717" y="255"/>
                  <a:pt x="19241" y="589"/>
                </a:cubicBezTo>
                <a:cubicBezTo>
                  <a:pt x="20055" y="1106"/>
                  <a:pt x="20715" y="1932"/>
                  <a:pt x="21129" y="2948"/>
                </a:cubicBezTo>
                <a:cubicBezTo>
                  <a:pt x="21396" y="3603"/>
                  <a:pt x="21503" y="4301"/>
                  <a:pt x="21552" y="5060"/>
                </a:cubicBezTo>
                <a:cubicBezTo>
                  <a:pt x="21600" y="5790"/>
                  <a:pt x="21600" y="6688"/>
                  <a:pt x="21600" y="7775"/>
                </a:cubicBezTo>
                <a:lnTo>
                  <a:pt x="21600" y="13825"/>
                </a:lnTo>
                <a:cubicBezTo>
                  <a:pt x="21600" y="14912"/>
                  <a:pt x="21600" y="15810"/>
                  <a:pt x="21552" y="16540"/>
                </a:cubicBezTo>
                <a:cubicBezTo>
                  <a:pt x="21503" y="17299"/>
                  <a:pt x="21396" y="17997"/>
                  <a:pt x="21129" y="18652"/>
                </a:cubicBezTo>
                <a:cubicBezTo>
                  <a:pt x="20715" y="19668"/>
                  <a:pt x="20055" y="20494"/>
                  <a:pt x="19241" y="21011"/>
                </a:cubicBezTo>
                <a:cubicBezTo>
                  <a:pt x="18717" y="21345"/>
                  <a:pt x="18159" y="21478"/>
                  <a:pt x="17552" y="21541"/>
                </a:cubicBezTo>
                <a:cubicBezTo>
                  <a:pt x="16968" y="21600"/>
                  <a:pt x="16250" y="21600"/>
                  <a:pt x="15380" y="21600"/>
                </a:cubicBezTo>
                <a:lnTo>
                  <a:pt x="6220" y="21600"/>
                </a:lnTo>
                <a:cubicBezTo>
                  <a:pt x="5350" y="21600"/>
                  <a:pt x="4632" y="21600"/>
                  <a:pt x="4048" y="21541"/>
                </a:cubicBezTo>
                <a:cubicBezTo>
                  <a:pt x="3441" y="21478"/>
                  <a:pt x="2883" y="21345"/>
                  <a:pt x="2359" y="21011"/>
                </a:cubicBezTo>
                <a:cubicBezTo>
                  <a:pt x="1545" y="20494"/>
                  <a:pt x="885" y="19668"/>
                  <a:pt x="471" y="18652"/>
                </a:cubicBezTo>
                <a:cubicBezTo>
                  <a:pt x="204" y="17997"/>
                  <a:pt x="97" y="17299"/>
                  <a:pt x="48" y="16540"/>
                </a:cubicBezTo>
                <a:cubicBezTo>
                  <a:pt x="0" y="15810"/>
                  <a:pt x="0" y="14912"/>
                  <a:pt x="0" y="13825"/>
                </a:cubicBezTo>
                <a:lnTo>
                  <a:pt x="0" y="7775"/>
                </a:lnTo>
                <a:cubicBezTo>
                  <a:pt x="0" y="6688"/>
                  <a:pt x="0" y="5790"/>
                  <a:pt x="48" y="5060"/>
                </a:cubicBezTo>
                <a:cubicBezTo>
                  <a:pt x="97" y="4301"/>
                  <a:pt x="204" y="3603"/>
                  <a:pt x="471" y="2948"/>
                </a:cubicBezTo>
                <a:cubicBezTo>
                  <a:pt x="885" y="1932"/>
                  <a:pt x="1545" y="1106"/>
                  <a:pt x="2359" y="589"/>
                </a:cubicBezTo>
                <a:cubicBezTo>
                  <a:pt x="2883" y="255"/>
                  <a:pt x="3441" y="122"/>
                  <a:pt x="4048" y="59"/>
                </a:cubicBezTo>
                <a:cubicBezTo>
                  <a:pt x="4632" y="0"/>
                  <a:pt x="5350" y="0"/>
                  <a:pt x="6220" y="0"/>
                </a:cubicBezTo>
                <a:close/>
                <a:moveTo>
                  <a:pt x="2160" y="9450"/>
                </a:moveTo>
                <a:lnTo>
                  <a:pt x="2160" y="13770"/>
                </a:lnTo>
                <a:cubicBezTo>
                  <a:pt x="2160" y="14927"/>
                  <a:pt x="2161" y="15713"/>
                  <a:pt x="2201" y="16320"/>
                </a:cubicBezTo>
                <a:cubicBezTo>
                  <a:pt x="2239" y="16911"/>
                  <a:pt x="2309" y="17215"/>
                  <a:pt x="2395" y="17426"/>
                </a:cubicBezTo>
                <a:cubicBezTo>
                  <a:pt x="2603" y="17933"/>
                  <a:pt x="2933" y="18347"/>
                  <a:pt x="3339" y="18606"/>
                </a:cubicBezTo>
                <a:cubicBezTo>
                  <a:pt x="3508" y="18714"/>
                  <a:pt x="3751" y="18801"/>
                  <a:pt x="4224" y="18849"/>
                </a:cubicBezTo>
                <a:cubicBezTo>
                  <a:pt x="4710" y="18899"/>
                  <a:pt x="5338" y="18900"/>
                  <a:pt x="6264" y="18900"/>
                </a:cubicBezTo>
                <a:lnTo>
                  <a:pt x="15336" y="18900"/>
                </a:lnTo>
                <a:cubicBezTo>
                  <a:pt x="16262" y="18900"/>
                  <a:pt x="16890" y="18899"/>
                  <a:pt x="17376" y="18849"/>
                </a:cubicBezTo>
                <a:cubicBezTo>
                  <a:pt x="17849" y="18801"/>
                  <a:pt x="18092" y="18714"/>
                  <a:pt x="18261" y="18606"/>
                </a:cubicBezTo>
                <a:cubicBezTo>
                  <a:pt x="18667" y="18347"/>
                  <a:pt x="18997" y="17933"/>
                  <a:pt x="19205" y="17426"/>
                </a:cubicBezTo>
                <a:cubicBezTo>
                  <a:pt x="19291" y="17215"/>
                  <a:pt x="19361" y="16911"/>
                  <a:pt x="19399" y="16320"/>
                </a:cubicBezTo>
                <a:cubicBezTo>
                  <a:pt x="19439" y="15713"/>
                  <a:pt x="19440" y="14927"/>
                  <a:pt x="19440" y="13770"/>
                </a:cubicBezTo>
                <a:lnTo>
                  <a:pt x="19440" y="9450"/>
                </a:lnTo>
                <a:lnTo>
                  <a:pt x="2160" y="9450"/>
                </a:lnTo>
                <a:close/>
                <a:moveTo>
                  <a:pt x="19438" y="6750"/>
                </a:moveTo>
                <a:cubicBezTo>
                  <a:pt x="19435" y="6148"/>
                  <a:pt x="19425" y="5677"/>
                  <a:pt x="19399" y="5280"/>
                </a:cubicBezTo>
                <a:cubicBezTo>
                  <a:pt x="19361" y="4689"/>
                  <a:pt x="19291" y="4385"/>
                  <a:pt x="19205" y="4174"/>
                </a:cubicBezTo>
                <a:cubicBezTo>
                  <a:pt x="18997" y="3667"/>
                  <a:pt x="18667" y="3254"/>
                  <a:pt x="18261" y="2994"/>
                </a:cubicBezTo>
                <a:cubicBezTo>
                  <a:pt x="18092" y="2886"/>
                  <a:pt x="17849" y="2799"/>
                  <a:pt x="17376" y="2751"/>
                </a:cubicBezTo>
                <a:cubicBezTo>
                  <a:pt x="16890" y="2701"/>
                  <a:pt x="16262" y="2700"/>
                  <a:pt x="15336" y="2700"/>
                </a:cubicBezTo>
                <a:lnTo>
                  <a:pt x="6264" y="2700"/>
                </a:lnTo>
                <a:cubicBezTo>
                  <a:pt x="5338" y="2700"/>
                  <a:pt x="4710" y="2701"/>
                  <a:pt x="4224" y="2751"/>
                </a:cubicBezTo>
                <a:cubicBezTo>
                  <a:pt x="3751" y="2799"/>
                  <a:pt x="3508" y="2886"/>
                  <a:pt x="3339" y="2994"/>
                </a:cubicBezTo>
                <a:cubicBezTo>
                  <a:pt x="2933" y="3254"/>
                  <a:pt x="2603" y="3667"/>
                  <a:pt x="2395" y="4174"/>
                </a:cubicBezTo>
                <a:cubicBezTo>
                  <a:pt x="2309" y="4385"/>
                  <a:pt x="2239" y="4689"/>
                  <a:pt x="2201" y="5280"/>
                </a:cubicBezTo>
                <a:cubicBezTo>
                  <a:pt x="2175" y="5677"/>
                  <a:pt x="2165" y="6148"/>
                  <a:pt x="2162" y="6750"/>
                </a:cubicBezTo>
                <a:lnTo>
                  <a:pt x="19438" y="6750"/>
                </a:lnTo>
                <a:close/>
                <a:moveTo>
                  <a:pt x="12960" y="14850"/>
                </a:moveTo>
                <a:cubicBezTo>
                  <a:pt x="12960" y="14105"/>
                  <a:pt x="13444" y="13500"/>
                  <a:pt x="14040" y="13500"/>
                </a:cubicBezTo>
                <a:lnTo>
                  <a:pt x="16200" y="13500"/>
                </a:lnTo>
                <a:cubicBezTo>
                  <a:pt x="16796" y="13500"/>
                  <a:pt x="17280" y="14105"/>
                  <a:pt x="17280" y="14850"/>
                </a:cubicBezTo>
                <a:cubicBezTo>
                  <a:pt x="17280" y="15595"/>
                  <a:pt x="16796" y="16200"/>
                  <a:pt x="16200" y="16200"/>
                </a:cubicBezTo>
                <a:lnTo>
                  <a:pt x="14040" y="16200"/>
                </a:lnTo>
                <a:cubicBezTo>
                  <a:pt x="13444" y="16200"/>
                  <a:pt x="12960" y="15595"/>
                  <a:pt x="12960" y="1485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0487E6C-E679-F541-4B4C-695C244D80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DCAD7E-82FE-F00F-0BFF-42135AC4C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6A4A8C5-2601-85AD-3D1E-8079D58F0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339" y="449662"/>
            <a:ext cx="6730425" cy="2401447"/>
          </a:xfrm>
        </p:spPr>
        <p:txBody>
          <a:bodyPr anchor="b">
            <a:noAutofit/>
          </a:bodyPr>
          <a:lstStyle/>
          <a:p>
            <a:r>
              <a:rPr lang="en-US" sz="7200" dirty="0">
                <a:solidFill>
                  <a:schemeClr val="accent6">
                    <a:lumMod val="75000"/>
                  </a:schemeClr>
                </a:solidFill>
              </a:rPr>
              <a:t>Thank you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268A511-4B27-6E46-7765-2247D8E6C2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2669" y="3564938"/>
            <a:ext cx="3758374" cy="614676"/>
          </a:xfrm>
        </p:spPr>
        <p:txBody>
          <a:bodyPr>
            <a:noAutofit/>
          </a:bodyPr>
          <a:lstStyle/>
          <a:p>
            <a:r>
              <a:rPr lang="en-US" sz="1800" dirty="0"/>
              <a:t>August Team Onsite </a:t>
            </a:r>
          </a:p>
          <a:p>
            <a:r>
              <a:rPr lang="en-US" sz="1800" dirty="0"/>
              <a:t>San Francisco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7725E9-20F2-2EAF-9816-0D2FEFF0929F}"/>
              </a:ext>
            </a:extLst>
          </p:cNvPr>
          <p:cNvSpPr txBox="1"/>
          <p:nvPr/>
        </p:nvSpPr>
        <p:spPr>
          <a:xfrm>
            <a:off x="6842234" y="-52341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B2C8E6-2382-F1A6-A0C1-A7364007A57C}"/>
              </a:ext>
            </a:extLst>
          </p:cNvPr>
          <p:cNvSpPr txBox="1"/>
          <p:nvPr/>
        </p:nvSpPr>
        <p:spPr>
          <a:xfrm>
            <a:off x="-2554014" y="-30900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298441-5F03-83E9-20CA-E905E3D7B8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5645" b="61469"/>
          <a:stretch>
            <a:fillRect/>
          </a:stretch>
        </p:blipFill>
        <p:spPr>
          <a:xfrm>
            <a:off x="0" y="4763386"/>
            <a:ext cx="12192000" cy="209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949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84D6A546-7CEA-2F56-1258-44B22228A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1B97684-8242-397D-9EF9-D21CBFF710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52" r="3152"/>
          <a:stretch/>
        </p:blipFill>
        <p:spPr>
          <a:xfrm>
            <a:off x="7371258" y="0"/>
            <a:ext cx="4819284" cy="6858000"/>
          </a:xfrm>
          <a:prstGeom prst="rect">
            <a:avLst/>
          </a:prstGeom>
        </p:spPr>
      </p:pic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90E0952-CC7C-65FF-3A11-F59CB4DA85D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5101769"/>
            <a:ext cx="2969986" cy="6477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Speaker Full Name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Speaker Title Role</a:t>
            </a:r>
            <a:endParaRPr sz="1800"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9A2AEE7-A921-7DF3-9C82-C98AEFAE56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5867400" cy="26785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" sz="4800" dirty="0"/>
              <a:t>Section divider slide with speakers</a:t>
            </a:r>
            <a:endParaRPr sz="4800" dirty="0"/>
          </a:p>
        </p:txBody>
      </p:sp>
      <p:pic>
        <p:nvPicPr>
          <p:cNvPr id="9" name="Picture 8" descr="Replace with headshot image.">
            <a:extLst>
              <a:ext uri="{FF2B5EF4-FFF2-40B4-BE49-F238E27FC236}">
                <a16:creationId xmlns:a16="http://schemas.microsoft.com/office/drawing/2014/main" id="{DFE0AA98-5472-B290-C936-7218AAA722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4249" r="80475" b="15849"/>
          <a:stretch>
            <a:fillRect/>
          </a:stretch>
        </p:blipFill>
        <p:spPr>
          <a:xfrm>
            <a:off x="418968" y="3891501"/>
            <a:ext cx="891133" cy="903819"/>
          </a:xfrm>
          <a:custGeom>
            <a:avLst/>
            <a:gdLst>
              <a:gd name="csX0" fmla="*/ 0 w 4818433"/>
              <a:gd name="csY0" fmla="*/ 0 h 6858000"/>
              <a:gd name="csX1" fmla="*/ 4818433 w 4818433"/>
              <a:gd name="csY1" fmla="*/ 0 h 6858000"/>
              <a:gd name="csX2" fmla="*/ 4818433 w 4818433"/>
              <a:gd name="csY2" fmla="*/ 6858000 h 6858000"/>
              <a:gd name="csX3" fmla="*/ 0 w 4818433"/>
              <a:gd name="csY3" fmla="*/ 685800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818433" h="6858000">
                <a:moveTo>
                  <a:pt x="0" y="0"/>
                </a:moveTo>
                <a:lnTo>
                  <a:pt x="4818433" y="0"/>
                </a:lnTo>
                <a:lnTo>
                  <a:pt x="481843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B134F60-C9DC-84B1-04A3-F4DA780616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CF4DEF80-F13A-D843-314A-5472C1FBE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3</a:t>
            </a:fld>
            <a:endParaRPr lang="en-US" sz="1100" dirty="0"/>
          </a:p>
        </p:txBody>
      </p:sp>
      <p:sp>
        <p:nvSpPr>
          <p:cNvPr id="3" name="Google Shape;534;p58">
            <a:extLst>
              <a:ext uri="{FF2B5EF4-FFF2-40B4-BE49-F238E27FC236}">
                <a16:creationId xmlns:a16="http://schemas.microsoft.com/office/drawing/2014/main" id="{4B34DAA1-B334-0FFA-8EF7-9280350C43F3}"/>
              </a:ext>
            </a:extLst>
          </p:cNvPr>
          <p:cNvSpPr txBox="1">
            <a:spLocks/>
          </p:cNvSpPr>
          <p:nvPr/>
        </p:nvSpPr>
        <p:spPr>
          <a:xfrm>
            <a:off x="3904343" y="5101769"/>
            <a:ext cx="2969986" cy="6477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en-US" sz="180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Speaker Full Name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en-US" sz="180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Speaker Title Role</a:t>
            </a:r>
            <a:endParaRPr lang="en-US" sz="1800"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pic>
        <p:nvPicPr>
          <p:cNvPr id="4" name="Picture 3" descr="Replace with headshot image.">
            <a:extLst>
              <a:ext uri="{FF2B5EF4-FFF2-40B4-BE49-F238E27FC236}">
                <a16:creationId xmlns:a16="http://schemas.microsoft.com/office/drawing/2014/main" id="{22B15911-60A5-7E1A-6525-5D1ECBF0765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4249" r="80475" b="15849"/>
          <a:stretch>
            <a:fillRect/>
          </a:stretch>
        </p:blipFill>
        <p:spPr>
          <a:xfrm>
            <a:off x="3929611" y="3891501"/>
            <a:ext cx="891133" cy="903819"/>
          </a:xfrm>
          <a:custGeom>
            <a:avLst/>
            <a:gdLst>
              <a:gd name="csX0" fmla="*/ 0 w 4818433"/>
              <a:gd name="csY0" fmla="*/ 0 h 6858000"/>
              <a:gd name="csX1" fmla="*/ 4818433 w 4818433"/>
              <a:gd name="csY1" fmla="*/ 0 h 6858000"/>
              <a:gd name="csX2" fmla="*/ 4818433 w 4818433"/>
              <a:gd name="csY2" fmla="*/ 6858000 h 6858000"/>
              <a:gd name="csX3" fmla="*/ 0 w 4818433"/>
              <a:gd name="csY3" fmla="*/ 6858000 h 68580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818433" h="6858000">
                <a:moveTo>
                  <a:pt x="0" y="0"/>
                </a:moveTo>
                <a:lnTo>
                  <a:pt x="4818433" y="0"/>
                </a:lnTo>
                <a:lnTo>
                  <a:pt x="4818433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5449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4FC3DA96-FA11-E590-58F8-D31A3308D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C69FA6D2-2D50-9DC8-E5DD-C4C1EAE88DC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4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7B2D062-27A4-4C85-912F-42FC88B4DB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9448800" cy="36691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sz="4800" dirty="0"/>
              <a:t>Large message slides with two callouts. Lorem ipsum dolor sit </a:t>
            </a:r>
            <a:r>
              <a:rPr lang="en-US" sz="4800" dirty="0" err="1"/>
              <a:t>amet</a:t>
            </a:r>
            <a:r>
              <a:rPr lang="en-US" sz="4800" dirty="0"/>
              <a:t>, </a:t>
            </a:r>
            <a:r>
              <a:rPr lang="en-US" sz="4800" dirty="0" err="1"/>
              <a:t>consectetur</a:t>
            </a:r>
            <a:r>
              <a:rPr lang="en-US" sz="4800" dirty="0"/>
              <a:t> </a:t>
            </a:r>
            <a:r>
              <a:rPr lang="en-US" sz="4800" dirty="0" err="1"/>
              <a:t>adipiscing</a:t>
            </a:r>
            <a:r>
              <a:rPr lang="en-US" sz="4800" dirty="0"/>
              <a:t> </a:t>
            </a:r>
            <a:r>
              <a:rPr lang="en-US" sz="4800" dirty="0" err="1"/>
              <a:t>elit</a:t>
            </a:r>
            <a:r>
              <a:rPr lang="en-US" sz="4800" dirty="0"/>
              <a:t>. </a:t>
            </a:r>
            <a:r>
              <a:rPr lang="en-US" sz="4800" dirty="0" err="1"/>
              <a:t>Pellentesque</a:t>
            </a:r>
            <a:r>
              <a:rPr lang="en-US" sz="4800" dirty="0"/>
              <a:t> </a:t>
            </a:r>
            <a:r>
              <a:rPr lang="en-US" sz="4800" dirty="0" err="1"/>
              <a:t>ultricies</a:t>
            </a:r>
            <a:r>
              <a:rPr lang="en-US" sz="4800" dirty="0"/>
              <a:t> </a:t>
            </a:r>
            <a:r>
              <a:rPr lang="en-US" sz="4800" dirty="0" err="1"/>
              <a:t>quam</a:t>
            </a:r>
            <a:r>
              <a:rPr lang="en-US" sz="4800" dirty="0"/>
              <a:t> </a:t>
            </a:r>
            <a:br>
              <a:rPr lang="en-US" sz="4800" dirty="0"/>
            </a:br>
            <a:r>
              <a:rPr lang="en-US" sz="4800" dirty="0" err="1"/>
              <a:t>ut</a:t>
            </a:r>
            <a:r>
              <a:rPr lang="en-US" sz="4800" dirty="0"/>
              <a:t> </a:t>
            </a:r>
            <a:r>
              <a:rPr lang="en-US" sz="4800" dirty="0" err="1"/>
              <a:t>massa</a:t>
            </a:r>
            <a:r>
              <a:rPr lang="en-US" sz="4800" dirty="0"/>
              <a:t> </a:t>
            </a:r>
            <a:r>
              <a:rPr lang="en-US" sz="4800" dirty="0" err="1"/>
              <a:t>luctus</a:t>
            </a:r>
            <a:r>
              <a:rPr lang="en-US" sz="4800" dirty="0"/>
              <a:t> cursus.  </a:t>
            </a:r>
            <a:endParaRPr sz="4800" dirty="0"/>
          </a:p>
        </p:txBody>
      </p:sp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45D116A3-5F26-E766-2FA6-F7F59839F29D}"/>
              </a:ext>
            </a:extLst>
          </p:cNvPr>
          <p:cNvSpPr txBox="1">
            <a:spLocks/>
          </p:cNvSpPr>
          <p:nvPr/>
        </p:nvSpPr>
        <p:spPr>
          <a:xfrm>
            <a:off x="4305300" y="4826000"/>
            <a:ext cx="3568700" cy="11684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D7F79475-D2E6-1673-5BE0-6CAB7E3D8E0C}"/>
              </a:ext>
            </a:extLst>
          </p:cNvPr>
          <p:cNvSpPr txBox="1">
            <a:spLocks/>
          </p:cNvSpPr>
          <p:nvPr/>
        </p:nvSpPr>
        <p:spPr>
          <a:xfrm>
            <a:off x="8229600" y="4826000"/>
            <a:ext cx="3568700" cy="11684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8" name="Google Shape;340;p61">
            <a:extLst>
              <a:ext uri="{FF2B5EF4-FFF2-40B4-BE49-F238E27FC236}">
                <a16:creationId xmlns:a16="http://schemas.microsoft.com/office/drawing/2014/main" id="{E99A300F-A62D-2D4C-A8CC-7A2B40C7F19C}"/>
              </a:ext>
            </a:extLst>
          </p:cNvPr>
          <p:cNvSpPr/>
          <p:nvPr/>
        </p:nvSpPr>
        <p:spPr>
          <a:xfrm>
            <a:off x="4305300" y="4356100"/>
            <a:ext cx="257187" cy="25708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Google Shape;340;p61">
            <a:extLst>
              <a:ext uri="{FF2B5EF4-FFF2-40B4-BE49-F238E27FC236}">
                <a16:creationId xmlns:a16="http://schemas.microsoft.com/office/drawing/2014/main" id="{9715BEEB-6A24-7E57-79F9-6DC76158D290}"/>
              </a:ext>
            </a:extLst>
          </p:cNvPr>
          <p:cNvSpPr/>
          <p:nvPr/>
        </p:nvSpPr>
        <p:spPr>
          <a:xfrm>
            <a:off x="8224158" y="4356100"/>
            <a:ext cx="257187" cy="25708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1C27E6-B24A-134D-A33B-2CE33CAE57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73520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9B0323E1-B478-9FE3-B5ED-6819FF00B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771FC40B-42E0-01F1-967E-AC436D19C06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1391498"/>
            <a:ext cx="5537200" cy="460290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  <a:endParaRPr sz="1800"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  <a:endParaRPr sz="1800"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D4C92004-F6FC-8FE6-BAD5-82F7D96E79D7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5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3A80AAE9-99DA-415B-48E5-DF29485403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5529261" cy="6973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Half text, half image slide</a:t>
            </a:r>
            <a:endParaRPr dirty="0"/>
          </a:p>
        </p:txBody>
      </p:sp>
      <p:pic>
        <p:nvPicPr>
          <p:cNvPr id="4" name="Picture 3" descr="Replace with image.">
            <a:extLst>
              <a:ext uri="{FF2B5EF4-FFF2-40B4-BE49-F238E27FC236}">
                <a16:creationId xmlns:a16="http://schemas.microsoft.com/office/drawing/2014/main" id="{151807BD-12E8-1C71-568D-447C013D10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28" t="29168" b="23013"/>
          <a:stretch>
            <a:fillRect/>
          </a:stretch>
        </p:blipFill>
        <p:spPr>
          <a:xfrm>
            <a:off x="6269040" y="396409"/>
            <a:ext cx="5539740" cy="5602070"/>
          </a:xfrm>
          <a:prstGeom prst="roundRect">
            <a:avLst>
              <a:gd name="adj" fmla="val 1361"/>
            </a:avLst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0367F-43F2-7564-3994-7F969BF46C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45670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D904E4CB-F52B-6973-6EEA-38CB99180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F0D982DB-B102-71B9-EDF4-3738A0B3680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1638300"/>
            <a:ext cx="3568700" cy="435609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  <a:endParaRPr sz="1600"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Proin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lang="en-US" sz="1600"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3D911AFA-A941-75BF-FE8A-5289E197747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6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C055269-43CF-5537-A1B0-DC932A8FB1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3568700" cy="90059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One column layout with image</a:t>
            </a:r>
            <a:endParaRPr dirty="0"/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5FDA4427-F2DF-5DB2-AE39-D904C1046D53}"/>
              </a:ext>
            </a:extLst>
          </p:cNvPr>
          <p:cNvSpPr/>
          <p:nvPr/>
        </p:nvSpPr>
        <p:spPr>
          <a:xfrm>
            <a:off x="4305300" y="387896"/>
            <a:ext cx="7499261" cy="5606415"/>
          </a:xfrm>
          <a:custGeom>
            <a:avLst/>
            <a:gdLst/>
            <a:ahLst/>
            <a:cxnLst/>
            <a:rect l="l" t="t" r="r" b="b"/>
            <a:pathLst>
              <a:path w="7386319" h="7475220">
                <a:moveTo>
                  <a:pt x="7385710" y="0"/>
                </a:moveTo>
                <a:lnTo>
                  <a:pt x="0" y="0"/>
                </a:lnTo>
                <a:lnTo>
                  <a:pt x="0" y="7474610"/>
                </a:lnTo>
                <a:lnTo>
                  <a:pt x="7385710" y="7474610"/>
                </a:lnTo>
                <a:lnTo>
                  <a:pt x="7385710" y="0"/>
                </a:lnTo>
                <a:close/>
              </a:path>
            </a:pathLst>
          </a:custGeom>
          <a:solidFill>
            <a:srgbClr val="EDEDED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3" name="Picture 2" descr="Replace with image.">
            <a:extLst>
              <a:ext uri="{FF2B5EF4-FFF2-40B4-BE49-F238E27FC236}">
                <a16:creationId xmlns:a16="http://schemas.microsoft.com/office/drawing/2014/main" id="{9B6F8C66-4CA0-C2B1-F8D7-6E5FCF1CE5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4704" b="17965"/>
          <a:stretch>
            <a:fillRect/>
          </a:stretch>
        </p:blipFill>
        <p:spPr>
          <a:xfrm>
            <a:off x="4305300" y="396409"/>
            <a:ext cx="7503480" cy="5602070"/>
          </a:xfrm>
          <a:prstGeom prst="roundRect">
            <a:avLst>
              <a:gd name="adj" fmla="val 1361"/>
            </a:avLst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612A72-3676-A3F7-8578-975B86130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657319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DF0CDD53-1B07-DB60-0CAA-C14CF077A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2B9D060-8F6B-685E-C699-7CF3FDA228BA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1722684"/>
            <a:ext cx="5537200" cy="865422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br>
              <a:rPr lang="en-US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endParaRPr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787BCE7D-BEA2-12A4-00CE-1447A3C11BC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7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51E053B-8CD7-DAF7-BA60-B58D00D61D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7835900" cy="104029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One column layout with checklist </a:t>
            </a:r>
            <a:endParaRPr dirty="0"/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F1357382-F889-8A40-7C64-C4E276E66544}"/>
              </a:ext>
            </a:extLst>
          </p:cNvPr>
          <p:cNvSpPr txBox="1">
            <a:spLocks/>
          </p:cNvSpPr>
          <p:nvPr/>
        </p:nvSpPr>
        <p:spPr>
          <a:xfrm>
            <a:off x="7886700" y="2990317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3" name="Google Shape;340;p61">
            <a:extLst>
              <a:ext uri="{FF2B5EF4-FFF2-40B4-BE49-F238E27FC236}">
                <a16:creationId xmlns:a16="http://schemas.microsoft.com/office/drawing/2014/main" id="{DECE1942-1885-9577-DF5F-685A8B1C7180}"/>
              </a:ext>
            </a:extLst>
          </p:cNvPr>
          <p:cNvSpPr/>
          <p:nvPr/>
        </p:nvSpPr>
        <p:spPr>
          <a:xfrm>
            <a:off x="7507725" y="3015150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BD0609-EAC0-DFEC-8761-6C5A72DB268A}"/>
              </a:ext>
            </a:extLst>
          </p:cNvPr>
          <p:cNvSpPr txBox="1"/>
          <p:nvPr/>
        </p:nvSpPr>
        <p:spPr>
          <a:xfrm>
            <a:off x="393700" y="2990316"/>
            <a:ext cx="5537200" cy="28846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01B260BF-9264-3C70-DF2D-2E6EA83AC133}"/>
              </a:ext>
            </a:extLst>
          </p:cNvPr>
          <p:cNvSpPr txBox="1">
            <a:spLocks/>
          </p:cNvSpPr>
          <p:nvPr/>
        </p:nvSpPr>
        <p:spPr>
          <a:xfrm>
            <a:off x="7886700" y="3599916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7" name="Google Shape;340;p61">
            <a:extLst>
              <a:ext uri="{FF2B5EF4-FFF2-40B4-BE49-F238E27FC236}">
                <a16:creationId xmlns:a16="http://schemas.microsoft.com/office/drawing/2014/main" id="{A6CF1E9A-BF4C-E7B2-D556-8AB5FB2B65F0}"/>
              </a:ext>
            </a:extLst>
          </p:cNvPr>
          <p:cNvSpPr/>
          <p:nvPr/>
        </p:nvSpPr>
        <p:spPr>
          <a:xfrm>
            <a:off x="7507725" y="3624749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FE696631-18B5-8115-E5AD-ACCFD6221418}"/>
              </a:ext>
            </a:extLst>
          </p:cNvPr>
          <p:cNvSpPr txBox="1">
            <a:spLocks/>
          </p:cNvSpPr>
          <p:nvPr/>
        </p:nvSpPr>
        <p:spPr>
          <a:xfrm>
            <a:off x="7886700" y="4214765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9" name="Google Shape;340;p61">
            <a:extLst>
              <a:ext uri="{FF2B5EF4-FFF2-40B4-BE49-F238E27FC236}">
                <a16:creationId xmlns:a16="http://schemas.microsoft.com/office/drawing/2014/main" id="{6ECBDA1E-6C7D-6B0F-A430-DF8A0965C58D}"/>
              </a:ext>
            </a:extLst>
          </p:cNvPr>
          <p:cNvSpPr/>
          <p:nvPr/>
        </p:nvSpPr>
        <p:spPr>
          <a:xfrm>
            <a:off x="7507725" y="4239598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FC4B09F-4593-687E-52A3-7E683F7FE9E4}"/>
              </a:ext>
            </a:extLst>
          </p:cNvPr>
          <p:cNvSpPr txBox="1">
            <a:spLocks/>
          </p:cNvSpPr>
          <p:nvPr/>
        </p:nvSpPr>
        <p:spPr>
          <a:xfrm>
            <a:off x="7886700" y="48243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1" name="Google Shape;340;p61">
            <a:extLst>
              <a:ext uri="{FF2B5EF4-FFF2-40B4-BE49-F238E27FC236}">
                <a16:creationId xmlns:a16="http://schemas.microsoft.com/office/drawing/2014/main" id="{006032E6-DDFC-FA22-4D08-3BFFC755BB8D}"/>
              </a:ext>
            </a:extLst>
          </p:cNvPr>
          <p:cNvSpPr/>
          <p:nvPr/>
        </p:nvSpPr>
        <p:spPr>
          <a:xfrm>
            <a:off x="7507725" y="48491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EDAB1F81-E12B-29DC-E09F-27F129E42AE8}"/>
              </a:ext>
            </a:extLst>
          </p:cNvPr>
          <p:cNvSpPr txBox="1">
            <a:spLocks/>
          </p:cNvSpPr>
          <p:nvPr/>
        </p:nvSpPr>
        <p:spPr>
          <a:xfrm>
            <a:off x="7886700" y="54466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4" name="Google Shape;340;p61">
            <a:extLst>
              <a:ext uri="{FF2B5EF4-FFF2-40B4-BE49-F238E27FC236}">
                <a16:creationId xmlns:a16="http://schemas.microsoft.com/office/drawing/2014/main" id="{A052337A-4696-49F7-A089-E21DA71AD3B2}"/>
              </a:ext>
            </a:extLst>
          </p:cNvPr>
          <p:cNvSpPr/>
          <p:nvPr/>
        </p:nvSpPr>
        <p:spPr>
          <a:xfrm>
            <a:off x="7507725" y="54714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44867F-CEA9-06EF-47ED-8F63A6DAE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31879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E2864E6F-A61F-6268-4D6A-78DC0BEE6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52A30403-4B2D-2E15-7A2F-51A6DF6BE5D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8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0A2BB6CD-1085-4638-68F3-7000FD29EA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11404600" cy="58158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with two comparison cards</a:t>
            </a:r>
            <a:endParaRPr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90FBCE0-CCE2-0D7F-19D7-0DA59E2FBD28}"/>
              </a:ext>
            </a:extLst>
          </p:cNvPr>
          <p:cNvSpPr/>
          <p:nvPr/>
        </p:nvSpPr>
        <p:spPr>
          <a:xfrm>
            <a:off x="397013" y="3025321"/>
            <a:ext cx="5533887" cy="1320801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31291836-42DE-4BA2-7C66-683137F113DF}"/>
              </a:ext>
            </a:extLst>
          </p:cNvPr>
          <p:cNvSpPr txBox="1">
            <a:spLocks/>
          </p:cNvSpPr>
          <p:nvPr/>
        </p:nvSpPr>
        <p:spPr>
          <a:xfrm>
            <a:off x="694248" y="3274205"/>
            <a:ext cx="4986886" cy="877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3D399E38-72C8-159B-DE08-FC689A75B5E9}"/>
              </a:ext>
            </a:extLst>
          </p:cNvPr>
          <p:cNvSpPr txBox="1">
            <a:spLocks/>
          </p:cNvSpPr>
          <p:nvPr/>
        </p:nvSpPr>
        <p:spPr>
          <a:xfrm>
            <a:off x="694248" y="4514850"/>
            <a:ext cx="5236652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E1586E9-BDFD-E84E-20C0-875E339DC80D}"/>
              </a:ext>
            </a:extLst>
          </p:cNvPr>
          <p:cNvSpPr/>
          <p:nvPr/>
        </p:nvSpPr>
        <p:spPr>
          <a:xfrm>
            <a:off x="6260785" y="3025321"/>
            <a:ext cx="5533887" cy="1320801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DE93465-12EE-49A8-048B-A3C97C2DFE3D}"/>
              </a:ext>
            </a:extLst>
          </p:cNvPr>
          <p:cNvSpPr txBox="1">
            <a:spLocks/>
          </p:cNvSpPr>
          <p:nvPr/>
        </p:nvSpPr>
        <p:spPr>
          <a:xfrm>
            <a:off x="6558020" y="3274205"/>
            <a:ext cx="4986886" cy="877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0F1EA821-AA26-C1FC-F948-D100ABDE2920}"/>
              </a:ext>
            </a:extLst>
          </p:cNvPr>
          <p:cNvSpPr txBox="1">
            <a:spLocks/>
          </p:cNvSpPr>
          <p:nvPr/>
        </p:nvSpPr>
        <p:spPr>
          <a:xfrm>
            <a:off x="6558020" y="4514850"/>
            <a:ext cx="5236652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53566714-9098-3B48-6D62-954DC695F743}"/>
              </a:ext>
            </a:extLst>
          </p:cNvPr>
          <p:cNvSpPr txBox="1">
            <a:spLocks/>
          </p:cNvSpPr>
          <p:nvPr/>
        </p:nvSpPr>
        <p:spPr>
          <a:xfrm>
            <a:off x="400939" y="1157513"/>
            <a:ext cx="11404599" cy="16292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6" name="Content Placeholder 15">
            <a:extLst>
              <a:ext uri="{FF2B5EF4-FFF2-40B4-BE49-F238E27FC236}">
                <a16:creationId xmlns:a16="http://schemas.microsoft.com/office/drawing/2014/main" id="{E7F409CA-A992-D5A3-DF49-49CFA53E418B}"/>
              </a:ext>
            </a:extLst>
          </p:cNvPr>
          <p:cNvSpPr txBox="1">
            <a:spLocks/>
          </p:cNvSpPr>
          <p:nvPr/>
        </p:nvSpPr>
        <p:spPr>
          <a:xfrm>
            <a:off x="400939" y="5617936"/>
            <a:ext cx="11404599" cy="5298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AAA24-F157-F288-22D7-97AEA157E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462458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2BA2FB56-6C9E-95EC-5732-389D81A19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27489CDA-073D-5D98-B832-86AD74222B7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9</a:t>
            </a:fld>
            <a:endParaRPr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08EBC4B8-BBC1-7C2A-F77D-BEC6394B0F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9"/>
            <a:ext cx="7835900" cy="581584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and data table</a:t>
            </a:r>
            <a:endParaRPr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D81689CF-E5CF-3072-801D-DC2D321D4955}"/>
              </a:ext>
            </a:extLst>
          </p:cNvPr>
          <p:cNvSpPr txBox="1">
            <a:spLocks/>
          </p:cNvSpPr>
          <p:nvPr/>
        </p:nvSpPr>
        <p:spPr>
          <a:xfrm>
            <a:off x="400939" y="1057501"/>
            <a:ext cx="11404599" cy="1012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2" name="Google Shape;644;p93">
            <a:extLst>
              <a:ext uri="{FF2B5EF4-FFF2-40B4-BE49-F238E27FC236}">
                <a16:creationId xmlns:a16="http://schemas.microsoft.com/office/drawing/2014/main" id="{5B92C96C-AF80-E8E3-2109-4D6822E5E4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69083364"/>
              </p:ext>
            </p:extLst>
          </p:nvPr>
        </p:nvGraphicFramePr>
        <p:xfrm>
          <a:off x="393700" y="2251080"/>
          <a:ext cx="11404599" cy="3932614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3906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022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288764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357537-167D-0462-A21D-DD8E87444B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985487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Codex Theme">
  <a:themeElements>
    <a:clrScheme name="Color Block Theme">
      <a:dk1>
        <a:srgbClr val="000000"/>
      </a:dk1>
      <a:lt1>
        <a:srgbClr val="FFFFFF"/>
      </a:lt1>
      <a:dk2>
        <a:srgbClr val="393939"/>
      </a:dk2>
      <a:lt2>
        <a:srgbClr val="F5F5F5"/>
      </a:lt2>
      <a:accent1>
        <a:srgbClr val="2ED978"/>
      </a:accent1>
      <a:accent2>
        <a:srgbClr val="9FB6FE"/>
      </a:accent2>
      <a:accent3>
        <a:srgbClr val="F3F161"/>
      </a:accent3>
      <a:accent4>
        <a:srgbClr val="FF5F27"/>
      </a:accent4>
      <a:accent5>
        <a:srgbClr val="5EC4FF"/>
      </a:accent5>
      <a:accent6>
        <a:srgbClr val="3C7DA3"/>
      </a:accent6>
      <a:hlink>
        <a:srgbClr val="FFA83A"/>
      </a:hlink>
      <a:folHlink>
        <a:srgbClr val="96607D"/>
      </a:folHlink>
    </a:clrScheme>
    <a:fontScheme name="Inter">
      <a:majorFont>
        <a:latin typeface="Inter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</TotalTime>
  <Words>1902</Words>
  <Application>Microsoft Macintosh PowerPoint</Application>
  <PresentationFormat>Widescreen</PresentationFormat>
  <Paragraphs>326</Paragraphs>
  <Slides>24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OpenAI Sans</vt:lpstr>
      <vt:lpstr>Helvetica Neue Medium</vt:lpstr>
      <vt:lpstr>Inter</vt:lpstr>
      <vt:lpstr>Helvetica Neue</vt:lpstr>
      <vt:lpstr>Inter SemiBold</vt:lpstr>
      <vt:lpstr>Inter Medium</vt:lpstr>
      <vt:lpstr>Arial</vt:lpstr>
      <vt:lpstr>Aptos</vt:lpstr>
      <vt:lpstr>Default Codex Theme</vt:lpstr>
      <vt:lpstr>Team onsite  and planning</vt:lpstr>
      <vt:lpstr>Today’s Agenda</vt:lpstr>
      <vt:lpstr>Section divider slide with speakers</vt:lpstr>
      <vt:lpstr>Large message slides with two callouts. Lorem ipsum dolor sit amet, consectetur adipiscing elit. Pellentesque ultricies quam  ut massa luctus cursus.  </vt:lpstr>
      <vt:lpstr>Half text, half image slide</vt:lpstr>
      <vt:lpstr>One column layout with image</vt:lpstr>
      <vt:lpstr>One column layout with checklist </vt:lpstr>
      <vt:lpstr>Intro with two comparison cards</vt:lpstr>
      <vt:lpstr>Intro and data table</vt:lpstr>
      <vt:lpstr>Intro and 2x2 card grid</vt:lpstr>
      <vt:lpstr>Four points grid layout </vt:lpstr>
      <vt:lpstr>Chart with three cards</vt:lpstr>
      <vt:lpstr>Intro with four topics</vt:lpstr>
      <vt:lpstr>Timeline with three text only milestones</vt:lpstr>
      <vt:lpstr>Timeline with three card milestones</vt:lpstr>
      <vt:lpstr>Line chart with two stat callout cards</vt:lpstr>
      <vt:lpstr>Three column layout with images</vt:lpstr>
      <vt:lpstr>Four column layout with images</vt:lpstr>
      <vt:lpstr>Three card layout</vt:lpstr>
      <vt:lpstr>Gantt chart over time</vt:lpstr>
      <vt:lpstr>Calendar grid with milestones</vt:lpstr>
      <vt:lpstr>Calendar grid with milestones</vt:lpstr>
      <vt:lpstr>Three column layout with icons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</cp:coreProperties>
</file>