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'1.0' encoding='UTF-8' standalone='yes'?>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14"/>
  </p:notesMasterIdLst>
  <p:sldIdLst>
    <p:sldId id="395" r:id="rId2"/>
    <p:sldId id="356" r:id="rId3"/>
    <p:sldId id="350" r:id="rId4"/>
    <p:sldId id="324" r:id="rId5"/>
    <p:sldId id="303" r:id="rId6"/>
    <p:sldId id="376" r:id="rId7"/>
    <p:sldId id="380" r:id="rId8"/>
    <p:sldId id="337" r:id="rId9"/>
    <p:sldId id="343" r:id="rId10"/>
    <p:sldId id="317" r:id="rId11"/>
    <p:sldId id="391" r:id="rId12"/>
    <p:sldId id="396" r:id="rId13"/>
  </p:sldIdLst>
  <p:sldSz cx="12192000" cy="6858000"/>
  <p:notesSz cx="6858000" cy="9144000"/>
  <p:embeddedFontLst>
    <p:embeddedFont>
      <p:font typeface="Inter" panose="02000503000000020004" pitchFamily="2" charset="0"/>
      <p:regular r:id="rId15"/>
      <p:bold r:id="rId16"/>
    </p:embeddedFont>
    <p:embeddedFont>
      <p:font typeface="Inter Medium" panose="02000503000000020004" pitchFamily="2" charset="0"/>
      <p:regular r:id="rId17"/>
    </p:embeddedFont>
    <p:embeddedFont>
      <p:font typeface="Inter SemiBold" panose="02000503000000020004" pitchFamily="2" charset="0"/>
      <p:regular r:id="rId18"/>
      <p:bold r:id="rId19"/>
    </p:embeddedFont>
    <p:embeddedFont>
      <p:font typeface="OpenAI Sans" panose="020B0004030202060203" pitchFamily="34" charset="77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EF59"/>
    <a:srgbClr val="002615"/>
    <a:srgbClr val="003700"/>
    <a:srgbClr val="284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30"/>
    <p:restoredTop sz="94658"/>
  </p:normalViewPr>
  <p:slideViewPr>
    <p:cSldViewPr snapToGrid="0">
      <p:cViewPr varScale="1">
        <p:scale>
          <a:sx n="95" d="100"/>
          <a:sy n="95" d="100"/>
        </p:scale>
        <p:origin x="192" y="624"/>
      </p:cViewPr>
      <p:guideLst/>
    </p:cSldViewPr>
  </p:slideViewPr>
  <p:outlineViewPr>
    <p:cViewPr>
      <p:scale>
        <a:sx n="33" d="100"/>
        <a:sy n="33" d="100"/>
      </p:scale>
      <p:origin x="0" y="-29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C29E5-F646-1C4E-9C79-40608B34D03C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AA0A2-FFE2-354C-9768-C35E42B62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76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23951-66C6-D7E8-790F-0CF0CDEB9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4305F7-2A47-9EE7-0DC5-5E2F42F3B2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FFE7F8-18F2-E7F6-1F97-F0863823CB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FFCA35-09F3-955D-A869-31D73771FB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AA0A2-FFE2-354C-9768-C35E42B625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270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BC14113F-029B-FB33-F177-B2B418A1C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CF3E01E-64AE-4922-C4A9-4D2F8BFA63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DD457944-AF00-713C-09E0-2B2ECB0FC9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6170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4833CCCF-3F9D-A618-80AB-3D4A5A75A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30FEAD63-73E6-6865-0563-39C87E4A2C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6AD55573-DB52-73E0-765A-E60EFC9024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935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8F89ECF8-8824-6720-A5F2-1B2A6FD29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B4658B80-89F4-F5BF-B95D-D621BFBA55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7EF2BB7B-24EA-6804-B96F-C5BDDD00B8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4213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0CE2AA9-1874-036A-44E5-EECCCF411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9C61A8DE-700A-3E09-7BFA-942599A37A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31654C7C-4234-E662-B28E-10CE527826B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9151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660624CF-871F-6C1A-3A40-064D7581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517905A2-2B1F-6EBD-F467-D5DA4CFF57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836FD638-E9DC-1F2D-C7CC-0F9E5672A5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4251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>
          <a:extLst>
            <a:ext uri="{FF2B5EF4-FFF2-40B4-BE49-F238E27FC236}">
              <a16:creationId xmlns:a16="http://schemas.microsoft.com/office/drawing/2014/main" id="{91B44A4A-7E40-BFD3-37DB-217EDAA06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1f2634f057_2_64:notes">
            <a:extLst>
              <a:ext uri="{FF2B5EF4-FFF2-40B4-BE49-F238E27FC236}">
                <a16:creationId xmlns:a16="http://schemas.microsoft.com/office/drawing/2014/main" id="{1D7ECD73-B6A6-6666-4CD2-8262521AAF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31f2634f057_2_64:notes">
            <a:extLst>
              <a:ext uri="{FF2B5EF4-FFF2-40B4-BE49-F238E27FC236}">
                <a16:creationId xmlns:a16="http://schemas.microsoft.com/office/drawing/2014/main" id="{46FD4653-2A59-FF27-AB7A-17A41D0FDC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3016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5BC28-9524-1B7D-E3AA-F990D78B3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4D828E-5EDC-0AF2-6042-7603D5D3D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81E9CF-1F68-1247-7EAB-5CD8240090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03618-3741-A418-A2E3-3DC1C79DFC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AA0A2-FFE2-354C-9768-C35E42B6251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018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004A5-B645-655E-5362-4217D5589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700" y="1041400"/>
            <a:ext cx="7493000" cy="249149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031B1-59B2-C235-9FDD-8050418A5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3700" y="4356100"/>
            <a:ext cx="5537200" cy="16383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1485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E851FDE-9E0B-568C-1CBA-E72B86CC0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9CCD18F-3BF6-A3EE-DAAE-66BD406D7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186992D-ADA6-5A23-EBD5-6BEF0A2E61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BB333F-FFCF-AA9E-7AC0-64DB02353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335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DCC3060-FADA-4310-30F9-24EC34B5A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9E7B047-08E6-29C1-F101-C084D555A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DE564C6-8AA0-935D-A919-07AFA15B3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ABE46D3-8F05-1C7F-3EC7-20BFCC76C2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6618" y="2032000"/>
            <a:ext cx="55372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D2C21-36BF-25E7-8E97-1D17F313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0732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0E090C5-E6C8-92F2-E8C2-A840B8F1807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318000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C6D2D15-AEC2-9F99-316F-C37AF863965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232273" y="2032000"/>
            <a:ext cx="35687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4001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7D12C6-B3BC-2F80-A661-00CC22819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0" y="2213811"/>
            <a:ext cx="2595934" cy="37805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0682803B-B799-370F-B1B9-EB49CCB10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FE26095-B1FD-5C7C-C8D6-78ABF739D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174D-4FF5-0FD8-FE78-F71A39E18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70A9DA-D783-0627-3166-E13B68C2AD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34966" y="2213811"/>
            <a:ext cx="2595934" cy="3780589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5BF2647-8E8C-CAEE-896D-0E1567AF7E9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64413" y="2213811"/>
            <a:ext cx="2595934" cy="378058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buNone/>
              <a:defRPr sz="1600"/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7C6F143-221A-9959-8FBA-B9B1DB660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05679" y="2213811"/>
            <a:ext cx="2595934" cy="3780589"/>
          </a:xfrm>
        </p:spPr>
        <p:txBody>
          <a:bodyPr/>
          <a:lstStyle>
            <a:lvl1pPr>
              <a:buNone/>
              <a:defRPr sz="1800"/>
            </a:lvl1pPr>
            <a:lvl2pPr>
              <a:buNone/>
              <a:defRPr sz="1800"/>
            </a:lvl2pPr>
            <a:lvl3pPr>
              <a:buNone/>
              <a:defRPr sz="1800"/>
            </a:lvl3pPr>
            <a:lvl4pPr>
              <a:buNone/>
              <a:defRPr sz="1800"/>
            </a:lvl4pPr>
            <a:lvl5pPr>
              <a:buNone/>
              <a:defRPr sz="1800"/>
            </a:lvl5pPr>
          </a:lstStyle>
          <a:p>
            <a:pPr lvl="0"/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971241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1182C5-F22B-2641-06DE-4EDACA3C1D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97A4AD5-204B-38FD-4F33-270C2F9F5C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CF9983-3FD7-FAE4-9F0B-B2CE806D8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94105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012CBCC-C555-8C11-443D-86D6F7A45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69B260B-B882-BF7F-1BB1-28B9578A2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856794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254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6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87ED2E-D8FF-5C8C-ED50-59BA3091C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0E1CB-6DCA-2E9F-2B74-4309B4084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3700" y="2032000"/>
            <a:ext cx="11404600" cy="3962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5650C-2983-5B02-8421-FF18184354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2C88C-1AB3-96BA-C9E5-3435A4BD5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lang="en-US" sz="1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574A810-7A8E-054F-9F6B-09E9C694ECF9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0818559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9" r:id="rId5"/>
    <p:sldLayoutId id="2147483654" r:id="rId6"/>
    <p:sldLayoutId id="2147483655" r:id="rId7"/>
    <p:sldLayoutId id="2147483656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900" b="0" i="0" kern="1200">
          <a:solidFill>
            <a:schemeClr val="tx1"/>
          </a:solidFill>
          <a:latin typeface="Inter Medium" panose="02000503000000020004" pitchFamily="2" charset="0"/>
          <a:ea typeface="Inter Medium" panose="02000503000000020004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7680">
          <p15:clr>
            <a:srgbClr val="F26B43"/>
          </p15:clr>
        </p15:guide>
        <p15:guide id="3" pos="248">
          <p15:clr>
            <a:srgbClr val="F26B43"/>
          </p15:clr>
        </p15:guide>
        <p15:guide id="4" pos="1264">
          <p15:clr>
            <a:srgbClr val="F26B43"/>
          </p15:clr>
        </p15:guide>
        <p15:guide id="5" pos="1480">
          <p15:clr>
            <a:srgbClr val="F26B43"/>
          </p15:clr>
        </p15:guide>
        <p15:guide id="6" pos="2496">
          <p15:clr>
            <a:srgbClr val="F26B43"/>
          </p15:clr>
        </p15:guide>
        <p15:guide id="7" pos="2712">
          <p15:clr>
            <a:srgbClr val="F26B43"/>
          </p15:clr>
        </p15:guide>
        <p15:guide id="8" pos="3736">
          <p15:clr>
            <a:srgbClr val="F26B43"/>
          </p15:clr>
        </p15:guide>
        <p15:guide id="9" pos="3944">
          <p15:clr>
            <a:srgbClr val="F26B43"/>
          </p15:clr>
        </p15:guide>
        <p15:guide id="10" pos="4968">
          <p15:clr>
            <a:srgbClr val="F26B43"/>
          </p15:clr>
        </p15:guide>
        <p15:guide id="11" pos="5184">
          <p15:clr>
            <a:srgbClr val="F26B43"/>
          </p15:clr>
        </p15:guide>
        <p15:guide id="12" pos="6200">
          <p15:clr>
            <a:srgbClr val="F26B43"/>
          </p15:clr>
        </p15:guide>
        <p15:guide id="13" pos="6416">
          <p15:clr>
            <a:srgbClr val="F26B43"/>
          </p15:clr>
        </p15:guide>
        <p15:guide id="14" pos="7432">
          <p15:clr>
            <a:srgbClr val="F26B43"/>
          </p15:clr>
        </p15:guide>
        <p15:guide id="15" orient="horz">
          <p15:clr>
            <a:srgbClr val="F26B43"/>
          </p15:clr>
        </p15:guide>
        <p15:guide id="17" orient="horz" pos="248">
          <p15:clr>
            <a:srgbClr val="F26B43"/>
          </p15:clr>
        </p15:guide>
        <p15:guide id="18" orient="horz" pos="656">
          <p15:clr>
            <a:srgbClr val="F26B43"/>
          </p15:clr>
        </p15:guide>
        <p15:guide id="19" orient="horz" pos="872">
          <p15:clr>
            <a:srgbClr val="F26B43"/>
          </p15:clr>
        </p15:guide>
        <p15:guide id="20" orient="horz" pos="1280">
          <p15:clr>
            <a:srgbClr val="F26B43"/>
          </p15:clr>
        </p15:guide>
        <p15:guide id="21" orient="horz" pos="1496">
          <p15:clr>
            <a:srgbClr val="F26B43"/>
          </p15:clr>
        </p15:guide>
        <p15:guide id="22" orient="horz" pos="1904">
          <p15:clr>
            <a:srgbClr val="F26B43"/>
          </p15:clr>
        </p15:guide>
        <p15:guide id="23" orient="horz" pos="2120">
          <p15:clr>
            <a:srgbClr val="F26B43"/>
          </p15:clr>
        </p15:guide>
        <p15:guide id="24" orient="horz" pos="2528">
          <p15:clr>
            <a:srgbClr val="F26B43"/>
          </p15:clr>
        </p15:guide>
        <p15:guide id="25" orient="horz" pos="2744">
          <p15:clr>
            <a:srgbClr val="F26B43"/>
          </p15:clr>
        </p15:guide>
        <p15:guide id="26" orient="horz" pos="3152">
          <p15:clr>
            <a:srgbClr val="F26B43"/>
          </p15:clr>
        </p15:guide>
        <p15:guide id="27" orient="horz" pos="3368">
          <p15:clr>
            <a:srgbClr val="F26B43"/>
          </p15:clr>
        </p15:guide>
        <p15:guide id="28" orient="horz" pos="3776">
          <p15:clr>
            <a:srgbClr val="F26B43"/>
          </p15:clr>
        </p15:guide>
        <p15:guide id="29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C212E-7E50-75A6-1CA5-A5F54F2EB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9A8DA10-BC74-F432-B483-CF813D4319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2066174"/>
            <a:ext cx="9448800" cy="2203686"/>
          </a:xfrm>
        </p:spPr>
        <p:txBody>
          <a:bodyPr>
            <a:noAutofit/>
          </a:bodyPr>
          <a:lstStyle/>
          <a:p>
            <a:pPr algn="ctr"/>
            <a:r>
              <a:rPr lang="en-US" sz="7200" dirty="0">
                <a:solidFill>
                  <a:srgbClr val="BCEF59"/>
                </a:solidFill>
              </a:rPr>
              <a:t>Team Project </a:t>
            </a:r>
            <a:br>
              <a:rPr lang="en-US" sz="7200" dirty="0">
                <a:solidFill>
                  <a:srgbClr val="BCEF59"/>
                </a:solidFill>
              </a:rPr>
            </a:br>
            <a:r>
              <a:rPr lang="en-US" sz="7200" dirty="0">
                <a:solidFill>
                  <a:srgbClr val="BCEF59"/>
                </a:solidFill>
              </a:rPr>
              <a:t>Kickoff Session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47DF5305-453D-AB88-8DE6-9846FEB1B651}"/>
              </a:ext>
            </a:extLst>
          </p:cNvPr>
          <p:cNvSpPr txBox="1">
            <a:spLocks/>
          </p:cNvSpPr>
          <p:nvPr/>
        </p:nvSpPr>
        <p:spPr>
          <a:xfrm>
            <a:off x="2461605" y="4874716"/>
            <a:ext cx="7267329" cy="6911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 dirty="0">
                <a:latin typeface="Inter Medium" panose="02000503000000020004" pitchFamily="2" charset="0"/>
                <a:ea typeface="Inter Medium" panose="02000503000000020004" pitchFamily="2" charset="0"/>
              </a:rPr>
              <a:t>Aligning on the vision, plan, and path to success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4393902-CF74-AC35-55A9-910ABBD4C9FD}"/>
              </a:ext>
            </a:extLst>
          </p:cNvPr>
          <p:cNvSpPr/>
          <p:nvPr/>
        </p:nvSpPr>
        <p:spPr>
          <a:xfrm>
            <a:off x="4793264" y="1096027"/>
            <a:ext cx="2604013" cy="488816"/>
          </a:xfrm>
          <a:prstGeom prst="roundRect">
            <a:avLst>
              <a:gd name="adj" fmla="val 50000"/>
            </a:avLst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Inter SemiBold" panose="02000503000000020004" pitchFamily="2" charset="0"/>
                <a:ea typeface="Inter SemiBold" panose="02000503000000020004" pitchFamily="2" charset="0"/>
              </a:rPr>
              <a:t>2026 H2 Planning</a:t>
            </a:r>
          </a:p>
        </p:txBody>
      </p:sp>
    </p:spTree>
    <p:extLst>
      <p:ext uri="{BB962C8B-B14F-4D97-AF65-F5344CB8AC3E}">
        <p14:creationId xmlns:p14="http://schemas.microsoft.com/office/powerpoint/2010/main" val="3507737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CFE5198B-4DE9-7211-B26D-C7E4AA289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06ADB7A-E0CB-A418-3590-620B0C5F1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9EE8A1CA-4617-FF10-E8D0-B582B7F48A8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10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68499D35-F61B-DF1C-10A6-EA04E8D006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792557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Gantt chart over time</a:t>
            </a:r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132CDF09-C451-CA62-761F-2751020638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4345950"/>
              </p:ext>
            </p:extLst>
          </p:nvPr>
        </p:nvGraphicFramePr>
        <p:xfrm>
          <a:off x="393699" y="1245705"/>
          <a:ext cx="11404600" cy="472219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2219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 dirty="0">
                          <a:solidFill>
                            <a:schemeClr val="tx1"/>
                          </a:solidFill>
                        </a:rPr>
                        <a:t>Milestone</a:t>
                      </a:r>
                      <a:endParaRPr sz="1600" dirty="0">
                        <a:solidFill>
                          <a:schemeClr val="tx1"/>
                        </a:solidFill>
                      </a:endParaRPr>
                    </a:p>
                  </a:txBody>
                  <a:tcPr marL="137150" marR="91425" marT="0" marB="91425">
                    <a:lnL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8463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Google Shape;955;p80">
            <a:extLst>
              <a:ext uri="{FF2B5EF4-FFF2-40B4-BE49-F238E27FC236}">
                <a16:creationId xmlns:a16="http://schemas.microsoft.com/office/drawing/2014/main" id="{EA32D89C-6778-2FE2-6D40-ABA6EAAD7EC1}"/>
              </a:ext>
            </a:extLst>
          </p:cNvPr>
          <p:cNvSpPr/>
          <p:nvPr/>
        </p:nvSpPr>
        <p:spPr>
          <a:xfrm>
            <a:off x="4721718" y="4107740"/>
            <a:ext cx="4562665" cy="5133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6" name="Google Shape;957;p80">
            <a:extLst>
              <a:ext uri="{FF2B5EF4-FFF2-40B4-BE49-F238E27FC236}">
                <a16:creationId xmlns:a16="http://schemas.microsoft.com/office/drawing/2014/main" id="{D5359B3A-662D-9283-F7D8-9D5DCD655B5B}"/>
              </a:ext>
            </a:extLst>
          </p:cNvPr>
          <p:cNvSpPr/>
          <p:nvPr/>
        </p:nvSpPr>
        <p:spPr>
          <a:xfrm>
            <a:off x="584093" y="5478390"/>
            <a:ext cx="11026708" cy="513300"/>
          </a:xfrm>
          <a:prstGeom prst="roundRect">
            <a:avLst>
              <a:gd name="adj" fmla="val 50000"/>
            </a:avLst>
          </a:prstGeom>
          <a:solidFill>
            <a:srgbClr val="284638"/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" sz="1500" b="1" dirty="0"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Lorem ipsum</a:t>
            </a:r>
            <a:endParaRPr sz="1500" b="1" dirty="0">
              <a:latin typeface="Inter SemiBold" panose="02000503000000020004" pitchFamily="2" charset="0"/>
              <a:ea typeface="Inter SemiBold" panose="02000503000000020004" pitchFamily="2" charset="0"/>
              <a:cs typeface="Helvetica Neue"/>
              <a:sym typeface="Helvetica Neue"/>
            </a:endParaRPr>
          </a:p>
        </p:txBody>
      </p:sp>
      <p:sp>
        <p:nvSpPr>
          <p:cNvPr id="7" name="Google Shape;960;p80">
            <a:extLst>
              <a:ext uri="{FF2B5EF4-FFF2-40B4-BE49-F238E27FC236}">
                <a16:creationId xmlns:a16="http://schemas.microsoft.com/office/drawing/2014/main" id="{2293B6C0-CD6E-C9F0-68F7-73F7B726A1EF}"/>
              </a:ext>
            </a:extLst>
          </p:cNvPr>
          <p:cNvSpPr/>
          <p:nvPr/>
        </p:nvSpPr>
        <p:spPr>
          <a:xfrm>
            <a:off x="7522794" y="4754965"/>
            <a:ext cx="4088008" cy="513300"/>
          </a:xfrm>
          <a:prstGeom prst="roundRect">
            <a:avLst>
              <a:gd name="adj" fmla="val 50000"/>
            </a:avLst>
          </a:prstGeom>
          <a:solidFill>
            <a:srgbClr val="BCEF59"/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8" name="Google Shape;963;p80">
            <a:extLst>
              <a:ext uri="{FF2B5EF4-FFF2-40B4-BE49-F238E27FC236}">
                <a16:creationId xmlns:a16="http://schemas.microsoft.com/office/drawing/2014/main" id="{0F4F3439-EC29-4518-4A3E-7436F8578035}"/>
              </a:ext>
            </a:extLst>
          </p:cNvPr>
          <p:cNvSpPr/>
          <p:nvPr/>
        </p:nvSpPr>
        <p:spPr>
          <a:xfrm>
            <a:off x="2819968" y="3403140"/>
            <a:ext cx="8790833" cy="5133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9" name="Google Shape;966;p80">
            <a:extLst>
              <a:ext uri="{FF2B5EF4-FFF2-40B4-BE49-F238E27FC236}">
                <a16:creationId xmlns:a16="http://schemas.microsoft.com/office/drawing/2014/main" id="{1D07E5FD-0BEC-93D6-2CF5-BC908A51553C}"/>
              </a:ext>
            </a:extLst>
          </p:cNvPr>
          <p:cNvSpPr/>
          <p:nvPr/>
        </p:nvSpPr>
        <p:spPr>
          <a:xfrm>
            <a:off x="2819968" y="2698515"/>
            <a:ext cx="6408538" cy="5133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-US" sz="15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Lorem ipsum</a:t>
            </a:r>
          </a:p>
        </p:txBody>
      </p:sp>
      <p:sp>
        <p:nvSpPr>
          <p:cNvPr id="10" name="Google Shape;969;p80">
            <a:extLst>
              <a:ext uri="{FF2B5EF4-FFF2-40B4-BE49-F238E27FC236}">
                <a16:creationId xmlns:a16="http://schemas.microsoft.com/office/drawing/2014/main" id="{0AB147C5-D3F9-0847-C2A5-2A90154B1A3C}"/>
              </a:ext>
            </a:extLst>
          </p:cNvPr>
          <p:cNvSpPr/>
          <p:nvPr/>
        </p:nvSpPr>
        <p:spPr>
          <a:xfrm>
            <a:off x="507893" y="1975090"/>
            <a:ext cx="4185180" cy="513300"/>
          </a:xfrm>
          <a:prstGeom prst="roundRect">
            <a:avLst>
              <a:gd name="adj" fmla="val 50000"/>
            </a:avLst>
          </a:prstGeom>
          <a:solidFill>
            <a:srgbClr val="BCEF59"/>
          </a:solidFill>
          <a:ln>
            <a:noFill/>
          </a:ln>
        </p:spPr>
        <p:txBody>
          <a:bodyPr spcFirstLastPara="1" wrap="square" lIns="210300" tIns="121875" rIns="121875" bIns="121875" anchor="ctr" anchorCtr="0">
            <a:noAutofit/>
          </a:bodyPr>
          <a:lstStyle/>
          <a:p>
            <a:r>
              <a:rPr lang="en" sz="15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Lorem ipsum</a:t>
            </a:r>
            <a:endParaRPr sz="1500" b="1" dirty="0">
              <a:solidFill>
                <a:schemeClr val="bg1"/>
              </a:solidFill>
              <a:latin typeface="Inter SemiBold" panose="02000503000000020004" pitchFamily="2" charset="0"/>
              <a:ea typeface="Inter SemiBold" panose="02000503000000020004" pitchFamily="2" charset="0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35171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A891DA23-D923-EE7D-D1DE-8119C3EBE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AD97F9EA-012C-21EB-B59E-E7F4EA1900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10AF45DF-4338-2F83-4089-BDD95813165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11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E4D2BBD2-B9DC-C05C-151C-46086B5BA5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Calendar grid with milestones</a:t>
            </a:r>
          </a:p>
        </p:txBody>
      </p:sp>
      <p:graphicFrame>
        <p:nvGraphicFramePr>
          <p:cNvPr id="4" name="Google Shape;953;p80">
            <a:extLst>
              <a:ext uri="{FF2B5EF4-FFF2-40B4-BE49-F238E27FC236}">
                <a16:creationId xmlns:a16="http://schemas.microsoft.com/office/drawing/2014/main" id="{31525A4F-58C1-A236-C046-EB5D76BF75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8271732"/>
              </p:ext>
            </p:extLst>
          </p:nvPr>
        </p:nvGraphicFramePr>
        <p:xfrm>
          <a:off x="393700" y="822085"/>
          <a:ext cx="11404600" cy="535011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80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0920">
                  <a:extLst>
                    <a:ext uri="{9D8B030D-6E8A-4147-A177-3AD203B41FA5}">
                      <a16:colId xmlns:a16="http://schemas.microsoft.com/office/drawing/2014/main" val="1786964422"/>
                    </a:ext>
                  </a:extLst>
                </a:gridCol>
              </a:tblGrid>
              <a:tr h="44996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Monday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Tuesday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Wednesday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Thursday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dirty="0">
                          <a:solidFill>
                            <a:schemeClr val="tx1"/>
                          </a:solidFill>
                        </a:rPr>
                        <a:t>Friday</a:t>
                      </a:r>
                      <a:endParaRPr sz="12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91440" marB="9142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348795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270079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95396"/>
                  </a:ext>
                </a:extLst>
              </a:tr>
              <a:tr h="1225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/>
                        <a:ea typeface="+mn-ea"/>
                        <a:cs typeface="+mn-cs"/>
                      </a:endParaRP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Helvetica Neue"/>
                          <a:ea typeface="+mn-ea"/>
                          <a:cs typeface="+mn-cs"/>
                        </a:rPr>
                        <a:t>#</a:t>
                      </a:r>
                    </a:p>
                  </a:txBody>
                  <a:tcPr marL="137160" marR="0" marT="91440" marB="914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106221"/>
                  </a:ext>
                </a:extLst>
              </a:tr>
            </a:tbl>
          </a:graphicData>
        </a:graphic>
      </p:graphicFrame>
      <p:sp>
        <p:nvSpPr>
          <p:cNvPr id="2" name="Google Shape;969;p80">
            <a:extLst>
              <a:ext uri="{FF2B5EF4-FFF2-40B4-BE49-F238E27FC236}">
                <a16:creationId xmlns:a16="http://schemas.microsoft.com/office/drawing/2014/main" id="{A122CFB3-561F-F57A-0D76-5F64F78E6566}"/>
              </a:ext>
            </a:extLst>
          </p:cNvPr>
          <p:cNvSpPr/>
          <p:nvPr/>
        </p:nvSpPr>
        <p:spPr>
          <a:xfrm>
            <a:off x="535946" y="1633394"/>
            <a:ext cx="2004054" cy="339939"/>
          </a:xfrm>
          <a:prstGeom prst="roundRect">
            <a:avLst>
              <a:gd name="adj" fmla="val 50000"/>
            </a:avLst>
          </a:prstGeom>
          <a:solidFill>
            <a:srgbClr val="BCEF59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5" name="Google Shape;969;p80">
            <a:extLst>
              <a:ext uri="{FF2B5EF4-FFF2-40B4-BE49-F238E27FC236}">
                <a16:creationId xmlns:a16="http://schemas.microsoft.com/office/drawing/2014/main" id="{C931B0DD-E0CC-3A4D-1652-DEF41244CC5E}"/>
              </a:ext>
            </a:extLst>
          </p:cNvPr>
          <p:cNvSpPr/>
          <p:nvPr/>
        </p:nvSpPr>
        <p:spPr>
          <a:xfrm>
            <a:off x="535946" y="2039794"/>
            <a:ext cx="2004054" cy="339939"/>
          </a:xfrm>
          <a:prstGeom prst="roundRect">
            <a:avLst>
              <a:gd name="adj" fmla="val 50000"/>
            </a:avLst>
          </a:prstGeom>
          <a:solidFill>
            <a:srgbClr val="BCEF59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6" name="Google Shape;969;p80">
            <a:extLst>
              <a:ext uri="{FF2B5EF4-FFF2-40B4-BE49-F238E27FC236}">
                <a16:creationId xmlns:a16="http://schemas.microsoft.com/office/drawing/2014/main" id="{55193150-005D-DDAC-ACAE-A50653E1B6CE}"/>
              </a:ext>
            </a:extLst>
          </p:cNvPr>
          <p:cNvSpPr/>
          <p:nvPr/>
        </p:nvSpPr>
        <p:spPr>
          <a:xfrm>
            <a:off x="5095246" y="1788470"/>
            <a:ext cx="2004054" cy="339939"/>
          </a:xfrm>
          <a:prstGeom prst="roundRect">
            <a:avLst>
              <a:gd name="adj" fmla="val 50000"/>
            </a:avLst>
          </a:prstGeom>
          <a:solidFill>
            <a:srgbClr val="BCEF59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" sz="11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Milestone</a:t>
            </a:r>
            <a:endParaRPr sz="1100" b="1" dirty="0">
              <a:solidFill>
                <a:schemeClr val="bg1"/>
              </a:solidFill>
              <a:latin typeface="Inter SemiBold" panose="02000503000000020004" pitchFamily="2" charset="0"/>
              <a:ea typeface="Inter SemiBold" panose="02000503000000020004" pitchFamily="2" charset="0"/>
              <a:cs typeface="Helvetica Neue"/>
              <a:sym typeface="Helvetica Neue"/>
            </a:endParaRPr>
          </a:p>
        </p:txBody>
      </p:sp>
      <p:sp>
        <p:nvSpPr>
          <p:cNvPr id="9" name="Google Shape;969;p80">
            <a:extLst>
              <a:ext uri="{FF2B5EF4-FFF2-40B4-BE49-F238E27FC236}">
                <a16:creationId xmlns:a16="http://schemas.microsoft.com/office/drawing/2014/main" id="{E6450C44-6EBB-C6EE-22ED-5AD1B7978C9A}"/>
              </a:ext>
            </a:extLst>
          </p:cNvPr>
          <p:cNvSpPr/>
          <p:nvPr/>
        </p:nvSpPr>
        <p:spPr>
          <a:xfrm>
            <a:off x="535946" y="4257498"/>
            <a:ext cx="2004054" cy="339939"/>
          </a:xfrm>
          <a:prstGeom prst="roundRect">
            <a:avLst>
              <a:gd name="adj" fmla="val 50000"/>
            </a:avLst>
          </a:prstGeom>
          <a:solidFill>
            <a:srgbClr val="BCEF59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0" name="Google Shape;969;p80">
            <a:extLst>
              <a:ext uri="{FF2B5EF4-FFF2-40B4-BE49-F238E27FC236}">
                <a16:creationId xmlns:a16="http://schemas.microsoft.com/office/drawing/2014/main" id="{514ABA49-AA4D-75E4-06B4-7B2D65B6A93C}"/>
              </a:ext>
            </a:extLst>
          </p:cNvPr>
          <p:cNvSpPr/>
          <p:nvPr/>
        </p:nvSpPr>
        <p:spPr>
          <a:xfrm>
            <a:off x="7368546" y="4257498"/>
            <a:ext cx="2004054" cy="339939"/>
          </a:xfrm>
          <a:prstGeom prst="roundRect">
            <a:avLst>
              <a:gd name="adj" fmla="val 50000"/>
            </a:avLst>
          </a:prstGeom>
          <a:solidFill>
            <a:srgbClr val="BCEF59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Milestone</a:t>
            </a:r>
          </a:p>
        </p:txBody>
      </p:sp>
      <p:sp>
        <p:nvSpPr>
          <p:cNvPr id="14" name="Google Shape;969;p80">
            <a:extLst>
              <a:ext uri="{FF2B5EF4-FFF2-40B4-BE49-F238E27FC236}">
                <a16:creationId xmlns:a16="http://schemas.microsoft.com/office/drawing/2014/main" id="{0A803CC6-DD7B-E7CD-2227-ACC292A5C399}"/>
              </a:ext>
            </a:extLst>
          </p:cNvPr>
          <p:cNvSpPr/>
          <p:nvPr/>
        </p:nvSpPr>
        <p:spPr>
          <a:xfrm>
            <a:off x="2821946" y="5458770"/>
            <a:ext cx="2004054" cy="339939"/>
          </a:xfrm>
          <a:prstGeom prst="roundRect">
            <a:avLst>
              <a:gd name="adj" fmla="val 50000"/>
            </a:avLst>
          </a:prstGeom>
          <a:solidFill>
            <a:srgbClr val="BCEF59"/>
          </a:solidFill>
          <a:ln>
            <a:noFill/>
          </a:ln>
        </p:spPr>
        <p:txBody>
          <a:bodyPr spcFirstLastPara="1" wrap="square" lIns="118872" tIns="121875" rIns="121875" bIns="121875" anchor="ctr" anchorCtr="0">
            <a:no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/>
                <a:sym typeface="Helvetica Neue"/>
              </a:rPr>
              <a:t>Milestone</a:t>
            </a:r>
          </a:p>
        </p:txBody>
      </p:sp>
    </p:spTree>
    <p:extLst>
      <p:ext uri="{BB962C8B-B14F-4D97-AF65-F5344CB8AC3E}">
        <p14:creationId xmlns:p14="http://schemas.microsoft.com/office/powerpoint/2010/main" val="4291209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268FE-81EB-0552-A6F4-2CD3F5A1A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4652D-58EE-6496-27FC-88868633C2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2066174"/>
            <a:ext cx="9448800" cy="2203686"/>
          </a:xfrm>
        </p:spPr>
        <p:txBody>
          <a:bodyPr>
            <a:noAutofit/>
          </a:bodyPr>
          <a:lstStyle/>
          <a:p>
            <a:pPr algn="ctr"/>
            <a:r>
              <a:rPr lang="en-US" sz="7200" dirty="0">
                <a:solidFill>
                  <a:srgbClr val="BCEF59"/>
                </a:solidFill>
              </a:rPr>
              <a:t>Team Project </a:t>
            </a:r>
            <a:br>
              <a:rPr lang="en-US" sz="7200" dirty="0">
                <a:solidFill>
                  <a:srgbClr val="BCEF59"/>
                </a:solidFill>
              </a:rPr>
            </a:br>
            <a:r>
              <a:rPr lang="en-US" sz="7200" dirty="0">
                <a:solidFill>
                  <a:srgbClr val="BCEF59"/>
                </a:solidFill>
              </a:rPr>
              <a:t>Kickoff Session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7A15B0DD-3ED8-37CA-9675-F348EABF4C6C}"/>
              </a:ext>
            </a:extLst>
          </p:cNvPr>
          <p:cNvSpPr txBox="1">
            <a:spLocks/>
          </p:cNvSpPr>
          <p:nvPr/>
        </p:nvSpPr>
        <p:spPr>
          <a:xfrm>
            <a:off x="2461605" y="4874716"/>
            <a:ext cx="7267329" cy="6911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200" dirty="0">
                <a:latin typeface="Inter Medium" panose="02000503000000020004" pitchFamily="2" charset="0"/>
                <a:ea typeface="Inter Medium" panose="02000503000000020004" pitchFamily="2" charset="0"/>
              </a:rPr>
              <a:t>Thank you!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4FF5F30-1F7D-7291-7074-4D9972C874C3}"/>
              </a:ext>
            </a:extLst>
          </p:cNvPr>
          <p:cNvSpPr/>
          <p:nvPr/>
        </p:nvSpPr>
        <p:spPr>
          <a:xfrm>
            <a:off x="4793264" y="1096027"/>
            <a:ext cx="2604013" cy="488816"/>
          </a:xfrm>
          <a:prstGeom prst="roundRect">
            <a:avLst>
              <a:gd name="adj" fmla="val 50000"/>
            </a:avLst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Inter SemiBold" panose="02000503000000020004" pitchFamily="2" charset="0"/>
                <a:ea typeface="Inter SemiBold" panose="02000503000000020004" pitchFamily="2" charset="0"/>
              </a:rPr>
              <a:t>2026 H2 Planning</a:t>
            </a:r>
          </a:p>
        </p:txBody>
      </p:sp>
    </p:spTree>
    <p:extLst>
      <p:ext uri="{BB962C8B-B14F-4D97-AF65-F5344CB8AC3E}">
        <p14:creationId xmlns:p14="http://schemas.microsoft.com/office/powerpoint/2010/main" val="2385373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BCF89-6B3E-13C3-5860-10A5B4F64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C4FC7-396D-BE8D-1F0E-C849A74CA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BD1300-E71C-732F-134B-B7EE0492A9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2</a:t>
            </a:fld>
            <a:endParaRPr lang="e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59BB80-DF6A-0532-F91A-4A78B8E58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4229100" cy="519595"/>
          </a:xfrm>
        </p:spPr>
        <p:txBody>
          <a:bodyPr/>
          <a:lstStyle/>
          <a:p>
            <a:r>
              <a:rPr lang="en-US" dirty="0">
                <a:solidFill>
                  <a:srgbClr val="BCEF59"/>
                </a:solidFill>
              </a:rPr>
              <a:t>Today’s Agenda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8CD771-F7CC-8D28-8ED8-48ACE9DA4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809610"/>
              </p:ext>
            </p:extLst>
          </p:nvPr>
        </p:nvGraphicFramePr>
        <p:xfrm>
          <a:off x="393700" y="1881809"/>
          <a:ext cx="11404600" cy="4112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9239">
                  <a:extLst>
                    <a:ext uri="{9D8B030D-6E8A-4147-A177-3AD203B41FA5}">
                      <a16:colId xmlns:a16="http://schemas.microsoft.com/office/drawing/2014/main" val="1631070132"/>
                    </a:ext>
                  </a:extLst>
                </a:gridCol>
                <a:gridCol w="7222435">
                  <a:extLst>
                    <a:ext uri="{9D8B030D-6E8A-4147-A177-3AD203B41FA5}">
                      <a16:colId xmlns:a16="http://schemas.microsoft.com/office/drawing/2014/main" val="1616312772"/>
                    </a:ext>
                  </a:extLst>
                </a:gridCol>
                <a:gridCol w="3422926">
                  <a:extLst>
                    <a:ext uri="{9D8B030D-6E8A-4147-A177-3AD203B41FA5}">
                      <a16:colId xmlns:a16="http://schemas.microsoft.com/office/drawing/2014/main" val="1128248815"/>
                    </a:ext>
                  </a:extLst>
                </a:gridCol>
              </a:tblGrid>
              <a:tr h="685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01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Agenda item one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BCEF5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DRI name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842163"/>
                  </a:ext>
                </a:extLst>
              </a:tr>
              <a:tr h="685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02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Agenda item two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BCEF5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DRI name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605887"/>
                  </a:ext>
                </a:extLst>
              </a:tr>
              <a:tr h="685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03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Agenda item three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BCEF5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DRI name</a:t>
                      </a:r>
                      <a:endParaRPr kumimoji="0" lang="en-US" sz="25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BCEF59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0902002"/>
                  </a:ext>
                </a:extLst>
              </a:tr>
              <a:tr h="685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04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Agenda item four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BCEF5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DRI name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3852306"/>
                  </a:ext>
                </a:extLst>
              </a:tr>
              <a:tr h="685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05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Agenda item five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BCEF5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DRI name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140170"/>
                  </a:ext>
                </a:extLst>
              </a:tr>
              <a:tr h="685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06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Agenda item six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BCEF5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DRI name</a:t>
                      </a:r>
                    </a:p>
                  </a:txBody>
                  <a:tcPr marL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914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877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9B0323E1-B478-9FE3-B5ED-6819FF00B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0367F-43F2-7564-3994-7F969BF46C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D4C92004-F6FC-8FE6-BAD5-82F7D96E79D7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/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3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3A80AAE9-99DA-415B-48E5-DF294854039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Half text, half image slide</a:t>
            </a:r>
          </a:p>
        </p:txBody>
      </p:sp>
      <p:pic>
        <p:nvPicPr>
          <p:cNvPr id="4" name="Picture 3" descr="Replace with image.">
            <a:extLst>
              <a:ext uri="{FF2B5EF4-FFF2-40B4-BE49-F238E27FC236}">
                <a16:creationId xmlns:a16="http://schemas.microsoft.com/office/drawing/2014/main" id="{151807BD-12E8-1C71-568D-447C013D10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28" t="29168" b="23013"/>
          <a:stretch>
            <a:fillRect/>
          </a:stretch>
        </p:blipFill>
        <p:spPr>
          <a:xfrm>
            <a:off x="6269040" y="396409"/>
            <a:ext cx="5539740" cy="5602070"/>
          </a:xfrm>
          <a:prstGeom prst="roundRect">
            <a:avLst>
              <a:gd name="adj" fmla="val 1361"/>
            </a:avLst>
          </a:prstGeom>
        </p:spPr>
      </p:pic>
      <p:sp>
        <p:nvSpPr>
          <p:cNvPr id="2" name="Google Shape;534;p58">
            <a:extLst>
              <a:ext uri="{FF2B5EF4-FFF2-40B4-BE49-F238E27FC236}">
                <a16:creationId xmlns:a16="http://schemas.microsoft.com/office/drawing/2014/main" id="{D4EE2969-B7C7-0C70-E299-B866E67DBC36}"/>
              </a:ext>
            </a:extLst>
          </p:cNvPr>
          <p:cNvSpPr txBox="1">
            <a:spLocks/>
          </p:cNvSpPr>
          <p:nvPr/>
        </p:nvSpPr>
        <p:spPr>
          <a:xfrm>
            <a:off x="393700" y="1684867"/>
            <a:ext cx="5537200" cy="1744133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>
                <a:solidFill>
                  <a:srgbClr val="BCEF59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3" name="Google Shape;534;p58">
            <a:extLst>
              <a:ext uri="{FF2B5EF4-FFF2-40B4-BE49-F238E27FC236}">
                <a16:creationId xmlns:a16="http://schemas.microsoft.com/office/drawing/2014/main" id="{72A34455-41AC-E436-D08C-DBCA262EF4C8}"/>
              </a:ext>
            </a:extLst>
          </p:cNvPr>
          <p:cNvSpPr txBox="1">
            <a:spLocks/>
          </p:cNvSpPr>
          <p:nvPr/>
        </p:nvSpPr>
        <p:spPr>
          <a:xfrm>
            <a:off x="393700" y="3855855"/>
            <a:ext cx="5537200" cy="1744133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dirty="0">
                <a:solidFill>
                  <a:srgbClr val="BCEF59"/>
                </a:solidFill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7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sz="17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5670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7BF6385B-F2B3-709D-00BC-0FED7171D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525C3-6A65-3281-3715-AE2CF21E37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855F9338-C523-361B-6D81-B9AAD76BBB6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/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4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509200BE-15E5-FE37-6AFE-A51B10E1A9B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Large message slides with three callouts.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</a:p>
        </p:txBody>
      </p:sp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4D83715-924E-FD86-6E33-16B595E7DE71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93700" y="3365500"/>
            <a:ext cx="3568700" cy="262890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b="1" dirty="0">
                <a:latin typeface="Inter SemiBold" panose="02000503000000020004" pitchFamily="2" charset="0"/>
                <a:ea typeface="Inter SemiBold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  <a:endParaRPr sz="1800" b="1" dirty="0">
              <a:latin typeface="Inter SemiBold" panose="02000503000000020004" pitchFamily="2" charset="0"/>
              <a:ea typeface="Inter SemiBold" panose="02000503000000020004" pitchFamily="2" charset="0"/>
              <a:cs typeface="Helvetica Neue" panose="02000503000000020004" pitchFamily="2" charset="0"/>
              <a:sym typeface="OpenAI Sans"/>
            </a:endParaRP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" sz="1800" dirty="0" err="1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" sz="1800" dirty="0"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sz="1800" dirty="0">
              <a:latin typeface="Inter" panose="02000503000000020004" pitchFamily="2" charset="0"/>
              <a:ea typeface="Inter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D4B6C8-289F-F081-BCAE-309463E70BA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229600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fontAlgn="auto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lang="en-US" sz="1800" b="1" dirty="0">
                <a:latin typeface="Inter SemiBold" panose="02000503000000020004" pitchFamily="2" charset="0"/>
                <a:ea typeface="Inter SemiBold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749CC-0D72-2ABA-CEDC-7DFC7D138B4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11650" y="3365500"/>
            <a:ext cx="3568700" cy="2628900"/>
          </a:xfrm>
        </p:spPr>
        <p:txBody>
          <a:bodyPr>
            <a:normAutofit/>
          </a:bodyPr>
          <a:lstStyle/>
          <a:p>
            <a:pPr marL="0" marR="0" lvl="0" indent="0" fontAlgn="auto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lang="en-US" sz="1800" b="1" dirty="0">
                <a:latin typeface="Inter SemiBold" panose="02000503000000020004" pitchFamily="2" charset="0"/>
                <a:ea typeface="Inter SemiBold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Inter" panose="02000503000000020004" pitchFamily="2" charset="0"/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  <a:p>
            <a:pPr marL="0" indent="0">
              <a:buNone/>
            </a:pPr>
            <a:endParaRPr lang="en-US" dirty="0"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DD72B81A-AC75-C1B0-4313-7B84D70521A7}"/>
              </a:ext>
            </a:extLst>
          </p:cNvPr>
          <p:cNvSpPr txBox="1">
            <a:spLocks/>
          </p:cNvSpPr>
          <p:nvPr/>
        </p:nvSpPr>
        <p:spPr>
          <a:xfrm>
            <a:off x="393700" y="2763754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solidFill>
                  <a:srgbClr val="BCEF59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 panose="02000503000000020004" pitchFamily="2" charset="0"/>
                <a:sym typeface="OpenAI Sans"/>
              </a:rPr>
              <a:t>Supertitle</a:t>
            </a:r>
          </a:p>
        </p:txBody>
      </p:sp>
      <p:sp>
        <p:nvSpPr>
          <p:cNvPr id="8" name="Content Placeholder 15">
            <a:extLst>
              <a:ext uri="{FF2B5EF4-FFF2-40B4-BE49-F238E27FC236}">
                <a16:creationId xmlns:a16="http://schemas.microsoft.com/office/drawing/2014/main" id="{5200B2E2-6D19-9AFE-1E8D-518E55CC26ED}"/>
              </a:ext>
            </a:extLst>
          </p:cNvPr>
          <p:cNvSpPr txBox="1">
            <a:spLocks/>
          </p:cNvSpPr>
          <p:nvPr/>
        </p:nvSpPr>
        <p:spPr>
          <a:xfrm>
            <a:off x="4294187" y="2763754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solidFill>
                  <a:srgbClr val="BCEF59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 panose="02000503000000020004" pitchFamily="2" charset="0"/>
                <a:sym typeface="OpenAI Sans"/>
              </a:rPr>
              <a:t>Supertitle</a:t>
            </a:r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74611C1F-A471-6B24-C785-2D7A5B5DD6BA}"/>
              </a:ext>
            </a:extLst>
          </p:cNvPr>
          <p:cNvSpPr txBox="1">
            <a:spLocks/>
          </p:cNvSpPr>
          <p:nvPr/>
        </p:nvSpPr>
        <p:spPr>
          <a:xfrm>
            <a:off x="8223249" y="2763754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solidFill>
                  <a:srgbClr val="BCEF59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 panose="02000503000000020004" pitchFamily="2" charset="0"/>
                <a:sym typeface="OpenAI Sans"/>
              </a:rPr>
              <a:t>Supertitle</a:t>
            </a:r>
          </a:p>
        </p:txBody>
      </p:sp>
    </p:spTree>
    <p:extLst>
      <p:ext uri="{BB962C8B-B14F-4D97-AF65-F5344CB8AC3E}">
        <p14:creationId xmlns:p14="http://schemas.microsoft.com/office/powerpoint/2010/main" val="1393456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56CEA-FF7D-9794-994B-E1F644052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D819C-33DB-D779-0CC9-74786C7AA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79DB2A-CC47-00B8-FE1C-26473E47EA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188" y="6278563"/>
            <a:ext cx="519112" cy="241300"/>
          </a:xfrm>
        </p:spPr>
        <p:txBody>
          <a:bodyPr/>
          <a:lstStyle/>
          <a:p>
            <a:fld id="{00000000-1234-1234-1234-123412341234}" type="slidenum">
              <a:rPr lang="en" smtClean="0"/>
              <a:pPr/>
              <a:t>5</a:t>
            </a:fld>
            <a:endParaRPr lang="e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BFFB18-4CB5-6BE2-9B1E-49B410129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Four points grid layout 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0C911A7-2999-5B10-850F-7785C571AE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93700" y="2032000"/>
            <a:ext cx="5537200" cy="1643063"/>
          </a:xfrm>
        </p:spPr>
        <p:txBody>
          <a:bodyPr/>
          <a:lstStyle/>
          <a:p>
            <a:pPr marL="0" marR="0" lvl="0" indent="0" fontAlgn="auto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lang="en-US" dirty="0">
                <a:solidFill>
                  <a:srgbClr val="BCEF59"/>
                </a:solidFill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591DE77-626F-6364-307D-6A3CECC3E0A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56618" y="2032000"/>
            <a:ext cx="5537200" cy="1643063"/>
          </a:xfrm>
        </p:spPr>
        <p:txBody>
          <a:bodyPr/>
          <a:lstStyle/>
          <a:p>
            <a:pPr marL="0" marR="0" lvl="0" indent="0" fontAlgn="auto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  <a:tabLst/>
              <a:defRPr/>
            </a:pPr>
            <a:r>
              <a:rPr lang="en-US" dirty="0">
                <a:solidFill>
                  <a:srgbClr val="BCEF59"/>
                </a:solidFill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5FBFFE27-6CE4-D49E-8371-7F40817D25C4}"/>
              </a:ext>
            </a:extLst>
          </p:cNvPr>
          <p:cNvSpPr txBox="1">
            <a:spLocks/>
          </p:cNvSpPr>
          <p:nvPr/>
        </p:nvSpPr>
        <p:spPr>
          <a:xfrm>
            <a:off x="393700" y="4016975"/>
            <a:ext cx="5537200" cy="1643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dirty="0">
                <a:solidFill>
                  <a:srgbClr val="BCEF59"/>
                </a:solidFill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D6F50C40-7DBA-55A3-751E-00E97654E163}"/>
              </a:ext>
            </a:extLst>
          </p:cNvPr>
          <p:cNvSpPr txBox="1">
            <a:spLocks/>
          </p:cNvSpPr>
          <p:nvPr/>
        </p:nvSpPr>
        <p:spPr>
          <a:xfrm>
            <a:off x="6256618" y="4016975"/>
            <a:ext cx="5537200" cy="164318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n-US" dirty="0">
                <a:solidFill>
                  <a:srgbClr val="BCEF59"/>
                </a:solidFill>
                <a:ea typeface="Inter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</a:p>
        </p:txBody>
      </p:sp>
    </p:spTree>
    <p:extLst>
      <p:ext uri="{BB962C8B-B14F-4D97-AF65-F5344CB8AC3E}">
        <p14:creationId xmlns:p14="http://schemas.microsoft.com/office/powerpoint/2010/main" val="360145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DF0CDD53-1B07-DB60-0CAA-C14CF077A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44867F-CEA9-06EF-47ED-8F63A6DAE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787BCE7D-BEA2-12A4-00CE-1447A3C11BC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6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451E053B-8CD7-DAF7-BA60-B58D00D61D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One column layout with checklist </a:t>
            </a:r>
          </a:p>
        </p:txBody>
      </p:sp>
      <p:sp>
        <p:nvSpPr>
          <p:cNvPr id="534" name="Google Shape;534;p58">
            <a:extLst>
              <a:ext uri="{FF2B5EF4-FFF2-40B4-BE49-F238E27FC236}">
                <a16:creationId xmlns:a16="http://schemas.microsoft.com/office/drawing/2014/main" id="{92B9D060-8F6B-685E-C699-7CF3FDA228BA}"/>
              </a:ext>
            </a:extLst>
          </p:cNvPr>
          <p:cNvSpPr txBox="1">
            <a:spLocks noGrp="1"/>
          </p:cNvSpPr>
          <p:nvPr>
            <p:ph idx="4294967295"/>
          </p:nvPr>
        </p:nvSpPr>
        <p:spPr>
          <a:xfrm>
            <a:off x="390388" y="1797928"/>
            <a:ext cx="5537200" cy="865187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b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</a:b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endParaRPr dirty="0"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BD0609-EAC0-DFEC-8761-6C5A72DB268A}"/>
              </a:ext>
            </a:extLst>
          </p:cNvPr>
          <p:cNvSpPr txBox="1"/>
          <p:nvPr/>
        </p:nvSpPr>
        <p:spPr>
          <a:xfrm>
            <a:off x="390388" y="3065806"/>
            <a:ext cx="4774279" cy="20608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kumimoji="0" lang="en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kumimoji="0" lang="en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Helvetica Neue" panose="02000503000000020004" pitchFamily="2" charset="0"/>
              <a:cs typeface="Helvetica Neue" panose="02000503000000020004" pitchFamily="2" charset="0"/>
              <a:sym typeface="OpenAI Sans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D611070-583D-3F58-C192-8939D876E8A5}"/>
              </a:ext>
            </a:extLst>
          </p:cNvPr>
          <p:cNvSpPr/>
          <p:nvPr/>
        </p:nvSpPr>
        <p:spPr>
          <a:xfrm>
            <a:off x="6264413" y="1722438"/>
            <a:ext cx="5533887" cy="1638300"/>
          </a:xfrm>
          <a:prstGeom prst="roundRect">
            <a:avLst>
              <a:gd name="adj" fmla="val 3585"/>
            </a:avLst>
          </a:prstGeom>
          <a:solidFill>
            <a:srgbClr val="2846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176A6DA9-A945-2CB8-E1DA-17DA3035FD4C}"/>
              </a:ext>
            </a:extLst>
          </p:cNvPr>
          <p:cNvSpPr txBox="1">
            <a:spLocks/>
          </p:cNvSpPr>
          <p:nvPr/>
        </p:nvSpPr>
        <p:spPr>
          <a:xfrm>
            <a:off x="6561648" y="2017370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A99370F-1C2A-C7A9-A2D7-8EC8D6F73423}"/>
              </a:ext>
            </a:extLst>
          </p:cNvPr>
          <p:cNvSpPr/>
          <p:nvPr/>
        </p:nvSpPr>
        <p:spPr>
          <a:xfrm>
            <a:off x="6264413" y="3734118"/>
            <a:ext cx="5533887" cy="1638300"/>
          </a:xfrm>
          <a:prstGeom prst="roundRect">
            <a:avLst>
              <a:gd name="adj" fmla="val 3585"/>
            </a:avLst>
          </a:prstGeom>
          <a:solidFill>
            <a:srgbClr val="2846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5BB779E3-29A4-71DB-4059-EE4248BE7003}"/>
              </a:ext>
            </a:extLst>
          </p:cNvPr>
          <p:cNvSpPr txBox="1">
            <a:spLocks/>
          </p:cNvSpPr>
          <p:nvPr/>
        </p:nvSpPr>
        <p:spPr>
          <a:xfrm>
            <a:off x="6561648" y="4029050"/>
            <a:ext cx="4986886" cy="1048436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goes here</a:t>
            </a:r>
          </a:p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8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8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31879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>
          <a:extLst>
            <a:ext uri="{FF2B5EF4-FFF2-40B4-BE49-F238E27FC236}">
              <a16:creationId xmlns:a16="http://schemas.microsoft.com/office/drawing/2014/main" id="{1944D812-803F-DB18-EA01-C8287904B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523B68-CB58-F426-D824-531128F4CB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32" name="Google Shape;532;p58">
            <a:extLst>
              <a:ext uri="{FF2B5EF4-FFF2-40B4-BE49-F238E27FC236}">
                <a16:creationId xmlns:a16="http://schemas.microsoft.com/office/drawing/2014/main" id="{DBC152D0-CDF3-969A-A32E-0A1C97DA936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fld id="{00000000-1234-1234-1234-123412341234}" type="slidenum">
              <a:rPr lang="en">
                <a:sym typeface="OpenAI Sans"/>
              </a:rPr>
              <a:pPr/>
              <a:t>7</a:t>
            </a:fld>
            <a:endParaRPr lang="en" dirty="0">
              <a:sym typeface="OpenAI Sans"/>
            </a:endParaRPr>
          </a:p>
        </p:txBody>
      </p:sp>
      <p:sp>
        <p:nvSpPr>
          <p:cNvPr id="533" name="Google Shape;533;p58">
            <a:extLst>
              <a:ext uri="{FF2B5EF4-FFF2-40B4-BE49-F238E27FC236}">
                <a16:creationId xmlns:a16="http://schemas.microsoft.com/office/drawing/2014/main" id="{9CA28587-E9DB-FD6E-67D5-B6C4D20349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 dirty="0"/>
              <a:t>Intro with four topics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2575F3F3-5548-310C-CA8A-2BB5F4F14EC8}"/>
              </a:ext>
            </a:extLst>
          </p:cNvPr>
          <p:cNvSpPr txBox="1">
            <a:spLocks/>
          </p:cNvSpPr>
          <p:nvPr/>
        </p:nvSpPr>
        <p:spPr>
          <a:xfrm>
            <a:off x="6972300" y="23749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C50C3B7B-28A7-FE2B-805B-9E84EA8C0281}"/>
              </a:ext>
            </a:extLst>
          </p:cNvPr>
          <p:cNvSpPr txBox="1">
            <a:spLocks/>
          </p:cNvSpPr>
          <p:nvPr/>
        </p:nvSpPr>
        <p:spPr>
          <a:xfrm>
            <a:off x="4851400" y="23749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6" name="Content Placeholder 10">
            <a:extLst>
              <a:ext uri="{FF2B5EF4-FFF2-40B4-BE49-F238E27FC236}">
                <a16:creationId xmlns:a16="http://schemas.microsoft.com/office/drawing/2014/main" id="{A989BD75-DE8D-B290-9745-1D9E8821A8C5}"/>
              </a:ext>
            </a:extLst>
          </p:cNvPr>
          <p:cNvSpPr txBox="1">
            <a:spLocks/>
          </p:cNvSpPr>
          <p:nvPr/>
        </p:nvSpPr>
        <p:spPr>
          <a:xfrm>
            <a:off x="6972300" y="33655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E53F591C-9E43-179D-176D-24989B8B7303}"/>
              </a:ext>
            </a:extLst>
          </p:cNvPr>
          <p:cNvSpPr txBox="1">
            <a:spLocks/>
          </p:cNvSpPr>
          <p:nvPr/>
        </p:nvSpPr>
        <p:spPr>
          <a:xfrm>
            <a:off x="4851400" y="33655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7B38CBA-379D-8AEA-4C18-49046133E7A5}"/>
              </a:ext>
            </a:extLst>
          </p:cNvPr>
          <p:cNvSpPr txBox="1">
            <a:spLocks/>
          </p:cNvSpPr>
          <p:nvPr/>
        </p:nvSpPr>
        <p:spPr>
          <a:xfrm>
            <a:off x="6972300" y="43561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C558135D-EC8F-1FA0-D966-C8D4FA20ED2A}"/>
              </a:ext>
            </a:extLst>
          </p:cNvPr>
          <p:cNvSpPr txBox="1">
            <a:spLocks/>
          </p:cNvSpPr>
          <p:nvPr/>
        </p:nvSpPr>
        <p:spPr>
          <a:xfrm>
            <a:off x="4851400" y="43561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59682F0D-6358-B00F-89D9-1AC37090297F}"/>
              </a:ext>
            </a:extLst>
          </p:cNvPr>
          <p:cNvSpPr txBox="1">
            <a:spLocks/>
          </p:cNvSpPr>
          <p:nvPr/>
        </p:nvSpPr>
        <p:spPr>
          <a:xfrm>
            <a:off x="6972300" y="5359401"/>
            <a:ext cx="4826000" cy="647700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858787E0-CB4B-BCAC-702A-ECD3032DFC33}"/>
              </a:ext>
            </a:extLst>
          </p:cNvPr>
          <p:cNvSpPr txBox="1">
            <a:spLocks/>
          </p:cNvSpPr>
          <p:nvPr/>
        </p:nvSpPr>
        <p:spPr>
          <a:xfrm>
            <a:off x="4851400" y="5359401"/>
            <a:ext cx="1866900" cy="6477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FontTx/>
              <a:buNone/>
              <a:defRPr/>
            </a:pPr>
            <a: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  <a:t>Item or topic </a:t>
            </a:r>
            <a:b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</a:br>
            <a:r>
              <a:rPr lang="en-US" sz="1600" dirty="0">
                <a:solidFill>
                  <a:srgbClr val="BCEF59"/>
                </a:solidFill>
                <a:latin typeface="Inter Medium" panose="02000503000000020004" pitchFamily="2" charset="0"/>
                <a:ea typeface="Inter Medium" panose="02000503000000020004" pitchFamily="2" charset="0"/>
                <a:cs typeface="Helvetica Neue Medium" panose="02000503000000020004" pitchFamily="2" charset="0"/>
                <a:sym typeface="OpenAI Sans"/>
              </a:rPr>
              <a:t>title goes here</a:t>
            </a:r>
          </a:p>
        </p:txBody>
      </p:sp>
      <p:sp>
        <p:nvSpPr>
          <p:cNvPr id="3" name="Google Shape;534;p58">
            <a:extLst>
              <a:ext uri="{FF2B5EF4-FFF2-40B4-BE49-F238E27FC236}">
                <a16:creationId xmlns:a16="http://schemas.microsoft.com/office/drawing/2014/main" id="{982CDA0F-E73C-7EBB-EE08-FECCE69C5189}"/>
              </a:ext>
            </a:extLst>
          </p:cNvPr>
          <p:cNvSpPr txBox="1">
            <a:spLocks/>
          </p:cNvSpPr>
          <p:nvPr/>
        </p:nvSpPr>
        <p:spPr>
          <a:xfrm>
            <a:off x="393700" y="2374901"/>
            <a:ext cx="3568700" cy="361949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2000" dirty="0" err="1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sz="2000" dirty="0">
                <a:latin typeface="Inter Medium" panose="02000503000000020004" pitchFamily="2" charset="0"/>
                <a:ea typeface="Inter Medium" panose="02000503000000020004" pitchFamily="2" charset="0"/>
                <a:cs typeface="Helvetica Neue" panose="02000503000000020004" pitchFamily="2" charset="0"/>
                <a:sym typeface="OpenAI Sans"/>
              </a:rPr>
              <a:t> cursus.</a:t>
            </a:r>
          </a:p>
        </p:txBody>
      </p:sp>
    </p:spTree>
    <p:extLst>
      <p:ext uri="{BB962C8B-B14F-4D97-AF65-F5344CB8AC3E}">
        <p14:creationId xmlns:p14="http://schemas.microsoft.com/office/powerpoint/2010/main" val="676116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B9D4E6-CFF8-CAD9-A94E-1228D81EA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6FC0B29-995A-397B-C2F3-07F01F976246}"/>
              </a:ext>
            </a:extLst>
          </p:cNvPr>
          <p:cNvSpPr/>
          <p:nvPr/>
        </p:nvSpPr>
        <p:spPr>
          <a:xfrm>
            <a:off x="7833152" y="2134181"/>
            <a:ext cx="3568700" cy="3709944"/>
          </a:xfrm>
          <a:prstGeom prst="roundRect">
            <a:avLst>
              <a:gd name="adj" fmla="val 3585"/>
            </a:avLst>
          </a:prstGeom>
          <a:solidFill>
            <a:srgbClr val="2846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AC3A10F-8642-8154-9AEA-7110D289C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BF0163-E4B1-61D1-776D-45470B16F0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9332" y="6279294"/>
            <a:ext cx="518968" cy="241240"/>
          </a:xfrm>
        </p:spPr>
        <p:txBody>
          <a:bodyPr/>
          <a:lstStyle/>
          <a:p>
            <a:fld id="{8574A810-7A8E-054F-9F6B-09E9C694ECF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759E2FE-9F02-E1B4-EBBC-AA8624ACC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44008"/>
            <a:ext cx="11404600" cy="1047491"/>
          </a:xfrm>
        </p:spPr>
        <p:txBody>
          <a:bodyPr/>
          <a:lstStyle/>
          <a:p>
            <a:r>
              <a:rPr lang="en-US" dirty="0"/>
              <a:t>Timeline with three text only milestones</a:t>
            </a:r>
          </a:p>
        </p:txBody>
      </p:sp>
      <p:cxnSp>
        <p:nvCxnSpPr>
          <p:cNvPr id="2" name="Google Shape;2259;p159">
            <a:extLst>
              <a:ext uri="{FF2B5EF4-FFF2-40B4-BE49-F238E27FC236}">
                <a16:creationId xmlns:a16="http://schemas.microsoft.com/office/drawing/2014/main" id="{B445FE4B-78BD-90F9-A6AA-1A4EF03DE791}"/>
              </a:ext>
            </a:extLst>
          </p:cNvPr>
          <p:cNvCxnSpPr>
            <a:stCxn id="3" idx="2"/>
          </p:cNvCxnSpPr>
          <p:nvPr/>
        </p:nvCxnSpPr>
        <p:spPr>
          <a:xfrm>
            <a:off x="337718" y="3373753"/>
            <a:ext cx="12245400" cy="300"/>
          </a:xfrm>
          <a:prstGeom prst="straightConnector1">
            <a:avLst/>
          </a:prstGeom>
          <a:noFill/>
          <a:ln w="12700" cap="flat" cmpd="sng">
            <a:solidFill>
              <a:srgbClr val="BCEF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Google Shape;2260;p159">
            <a:extLst>
              <a:ext uri="{FF2B5EF4-FFF2-40B4-BE49-F238E27FC236}">
                <a16:creationId xmlns:a16="http://schemas.microsoft.com/office/drawing/2014/main" id="{39A86B1D-EA5D-3FA6-7D83-8F21D70E330E}"/>
              </a:ext>
            </a:extLst>
          </p:cNvPr>
          <p:cNvSpPr/>
          <p:nvPr/>
        </p:nvSpPr>
        <p:spPr>
          <a:xfrm>
            <a:off x="337718" y="3320203"/>
            <a:ext cx="107100" cy="107100"/>
          </a:xfrm>
          <a:prstGeom prst="ellipse">
            <a:avLst/>
          </a:prstGeom>
          <a:solidFill>
            <a:srgbClr val="BCEF59"/>
          </a:solidFill>
          <a:ln>
            <a:solidFill>
              <a:srgbClr val="BCEF59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5" name="Google Shape;2261;p159">
            <a:extLst>
              <a:ext uri="{FF2B5EF4-FFF2-40B4-BE49-F238E27FC236}">
                <a16:creationId xmlns:a16="http://schemas.microsoft.com/office/drawing/2014/main" id="{A1013DAF-A2C3-BC42-73D5-9D8AB55DCA94}"/>
              </a:ext>
            </a:extLst>
          </p:cNvPr>
          <p:cNvSpPr/>
          <p:nvPr/>
        </p:nvSpPr>
        <p:spPr>
          <a:xfrm>
            <a:off x="4251750" y="3320203"/>
            <a:ext cx="107100" cy="107100"/>
          </a:xfrm>
          <a:prstGeom prst="ellipse">
            <a:avLst/>
          </a:prstGeom>
          <a:solidFill>
            <a:srgbClr val="BCEF59"/>
          </a:solidFill>
          <a:ln>
            <a:solidFill>
              <a:srgbClr val="BCEF59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6" name="Google Shape;2262;p159">
            <a:extLst>
              <a:ext uri="{FF2B5EF4-FFF2-40B4-BE49-F238E27FC236}">
                <a16:creationId xmlns:a16="http://schemas.microsoft.com/office/drawing/2014/main" id="{4654A74A-2C40-A8C6-E9F9-43C58A3ADE20}"/>
              </a:ext>
            </a:extLst>
          </p:cNvPr>
          <p:cNvSpPr/>
          <p:nvPr/>
        </p:nvSpPr>
        <p:spPr>
          <a:xfrm>
            <a:off x="8176050" y="3320203"/>
            <a:ext cx="107100" cy="107100"/>
          </a:xfrm>
          <a:prstGeom prst="ellipse">
            <a:avLst/>
          </a:prstGeom>
          <a:solidFill>
            <a:srgbClr val="BCEF59"/>
          </a:solidFill>
          <a:ln>
            <a:solidFill>
              <a:srgbClr val="BCEF59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OpenAI Sans"/>
              <a:ea typeface="OpenAI Sans"/>
              <a:cs typeface="OpenAI Sans"/>
              <a:sym typeface="OpenAI Sans"/>
            </a:endParaRPr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76C75857-E8EA-1B37-0464-3C7048D7FBEB}"/>
              </a:ext>
            </a:extLst>
          </p:cNvPr>
          <p:cNvSpPr txBox="1">
            <a:spLocks/>
          </p:cNvSpPr>
          <p:nvPr/>
        </p:nvSpPr>
        <p:spPr>
          <a:xfrm>
            <a:off x="393700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solidFill>
                  <a:srgbClr val="BCEF59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76AEECBA-C292-6302-8A8E-7EB14A54E420}"/>
              </a:ext>
            </a:extLst>
          </p:cNvPr>
          <p:cNvSpPr txBox="1">
            <a:spLocks/>
          </p:cNvSpPr>
          <p:nvPr/>
        </p:nvSpPr>
        <p:spPr>
          <a:xfrm>
            <a:off x="4294187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solidFill>
                  <a:srgbClr val="BCEF59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95982BB0-2387-9BAA-9F14-F45500C04700}"/>
              </a:ext>
            </a:extLst>
          </p:cNvPr>
          <p:cNvSpPr txBox="1">
            <a:spLocks/>
          </p:cNvSpPr>
          <p:nvPr/>
        </p:nvSpPr>
        <p:spPr>
          <a:xfrm>
            <a:off x="8223249" y="2843266"/>
            <a:ext cx="1612900" cy="262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solidFill>
                  <a:srgbClr val="BCEF59"/>
                </a:solidFill>
                <a:latin typeface="Inter SemiBold" panose="02000503000000020004" pitchFamily="2" charset="0"/>
                <a:ea typeface="Inter SemiBold" panose="02000503000000020004" pitchFamily="2" charset="0"/>
                <a:cs typeface="Helvetica Neue" panose="02000503000000020004" pitchFamily="2" charset="0"/>
                <a:sym typeface="OpenAI Sans"/>
              </a:rPr>
              <a:t>Date</a:t>
            </a:r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D0EE3B6B-F07C-271E-2F97-41D7686F1C33}"/>
              </a:ext>
            </a:extLst>
          </p:cNvPr>
          <p:cNvSpPr txBox="1">
            <a:spLocks/>
          </p:cNvSpPr>
          <p:nvPr/>
        </p:nvSpPr>
        <p:spPr>
          <a:xfrm>
            <a:off x="4317118" y="3822700"/>
            <a:ext cx="3156125" cy="15862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B3EA0E10-C778-6971-AFB5-9B9B52B082D5}"/>
              </a:ext>
            </a:extLst>
          </p:cNvPr>
          <p:cNvSpPr txBox="1">
            <a:spLocks/>
          </p:cNvSpPr>
          <p:nvPr/>
        </p:nvSpPr>
        <p:spPr>
          <a:xfrm>
            <a:off x="399873" y="3822700"/>
            <a:ext cx="3156125" cy="15862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5A9F39A9-7A23-0F85-F761-1AB9FA6B8FDE}"/>
              </a:ext>
            </a:extLst>
          </p:cNvPr>
          <p:cNvSpPr txBox="1">
            <a:spLocks/>
          </p:cNvSpPr>
          <p:nvPr/>
        </p:nvSpPr>
        <p:spPr>
          <a:xfrm>
            <a:off x="8177917" y="3822700"/>
            <a:ext cx="3156125" cy="15862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Title here</a:t>
            </a:r>
          </a:p>
          <a:p>
            <a:pPr marL="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/>
            </a:pP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sz="1600" dirty="0" err="1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sz="1600" dirty="0"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6338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36157-6036-D390-A3C9-CDC4590DA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595FF69-AA88-8653-2D13-3E0289A12A44}"/>
              </a:ext>
            </a:extLst>
          </p:cNvPr>
          <p:cNvSpPr/>
          <p:nvPr/>
        </p:nvSpPr>
        <p:spPr>
          <a:xfrm>
            <a:off x="393700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rgbClr val="2846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3AFD29D-9AD2-841D-0915-B4BDDC09C0B7}"/>
              </a:ext>
            </a:extLst>
          </p:cNvPr>
          <p:cNvSpPr/>
          <p:nvPr/>
        </p:nvSpPr>
        <p:spPr>
          <a:xfrm>
            <a:off x="4311650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rgbClr val="2846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A10D6BE-4B8A-E31D-9AC6-AEB4FCD518B2}"/>
              </a:ext>
            </a:extLst>
          </p:cNvPr>
          <p:cNvSpPr/>
          <p:nvPr/>
        </p:nvSpPr>
        <p:spPr>
          <a:xfrm>
            <a:off x="8232297" y="3022600"/>
            <a:ext cx="3568700" cy="2971800"/>
          </a:xfrm>
          <a:prstGeom prst="roundRect">
            <a:avLst>
              <a:gd name="adj" fmla="val 3585"/>
            </a:avLst>
          </a:prstGeom>
          <a:solidFill>
            <a:srgbClr val="2846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8090F4-C2CE-1329-8725-AC98A6AF8F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4EBD68-6C7C-E1E5-F754-A2CABD28D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Topic description and three large stat cards layout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8352425-466B-B7C0-4556-B12F3F4F6DB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02413" y="4900613"/>
            <a:ext cx="2949575" cy="81915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D1B4876-C319-B371-36B9-745CADB662E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541859" y="4900613"/>
            <a:ext cx="2949575" cy="81915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BDFAF15-9B61-BA2E-0381-0DE8F578A81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21211" y="4900613"/>
            <a:ext cx="2949575" cy="819150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300"/>
              </a:spcBef>
              <a:spcAft>
                <a:spcPts val="1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</a:t>
            </a: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EDBA9068-3E52-4988-B608-4CED930E45CC}"/>
              </a:ext>
            </a:extLst>
          </p:cNvPr>
          <p:cNvSpPr txBox="1">
            <a:spLocks/>
          </p:cNvSpPr>
          <p:nvPr/>
        </p:nvSpPr>
        <p:spPr>
          <a:xfrm>
            <a:off x="702413" y="3429000"/>
            <a:ext cx="2940124" cy="13593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000" b="0" i="0" u="none" strike="noStrike" kern="1200" cap="none" spc="0" normalizeH="0" baseline="0" noProof="0" dirty="0">
                <a:ln>
                  <a:noFill/>
                </a:ln>
                <a:solidFill>
                  <a:srgbClr val="BCEF59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12%</a:t>
            </a:r>
            <a:endParaRPr lang="en-US" sz="7000" dirty="0">
              <a:solidFill>
                <a:srgbClr val="BCEF59"/>
              </a:solidFill>
            </a:endParaRPr>
          </a:p>
        </p:txBody>
      </p:sp>
      <p:sp>
        <p:nvSpPr>
          <p:cNvPr id="4" name="Content Placeholder 9">
            <a:extLst>
              <a:ext uri="{FF2B5EF4-FFF2-40B4-BE49-F238E27FC236}">
                <a16:creationId xmlns:a16="http://schemas.microsoft.com/office/drawing/2014/main" id="{553D01BD-BEDA-E1D7-8112-CCD78E0BB0D4}"/>
              </a:ext>
            </a:extLst>
          </p:cNvPr>
          <p:cNvSpPr txBox="1">
            <a:spLocks/>
          </p:cNvSpPr>
          <p:nvPr/>
        </p:nvSpPr>
        <p:spPr>
          <a:xfrm>
            <a:off x="4612932" y="3429000"/>
            <a:ext cx="2940124" cy="13593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000" b="0" i="0" u="none" strike="noStrike" kern="1200" cap="none" spc="0" normalizeH="0" baseline="0" noProof="0" dirty="0">
                <a:ln>
                  <a:noFill/>
                </a:ln>
                <a:solidFill>
                  <a:srgbClr val="BCEF59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34%</a:t>
            </a:r>
            <a:endParaRPr lang="en-US" sz="7000" dirty="0">
              <a:solidFill>
                <a:srgbClr val="BCEF59"/>
              </a:solidFill>
            </a:endParaRPr>
          </a:p>
        </p:txBody>
      </p:sp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5AE7C386-15B3-0C22-BD29-DB00B9F7FAA9}"/>
              </a:ext>
            </a:extLst>
          </p:cNvPr>
          <p:cNvSpPr txBox="1">
            <a:spLocks/>
          </p:cNvSpPr>
          <p:nvPr/>
        </p:nvSpPr>
        <p:spPr>
          <a:xfrm>
            <a:off x="8562362" y="3429000"/>
            <a:ext cx="2940124" cy="135935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400"/>
              <a:buNone/>
              <a:tabLst/>
              <a:defRPr/>
            </a:pPr>
            <a:r>
              <a:rPr kumimoji="0" lang="en-US" sz="7000" b="0" i="0" u="none" strike="noStrike" kern="1200" cap="none" spc="0" normalizeH="0" baseline="0" noProof="0" dirty="0">
                <a:ln>
                  <a:noFill/>
                </a:ln>
                <a:solidFill>
                  <a:srgbClr val="BCEF59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56%</a:t>
            </a:r>
            <a:endParaRPr lang="en-US" sz="7000" dirty="0">
              <a:solidFill>
                <a:srgbClr val="BCEF59"/>
              </a:solidFill>
            </a:endParaRPr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5E38982-B0CA-BEBE-C656-B7F62835ADB0}"/>
              </a:ext>
            </a:extLst>
          </p:cNvPr>
          <p:cNvSpPr txBox="1">
            <a:spLocks/>
          </p:cNvSpPr>
          <p:nvPr/>
        </p:nvSpPr>
        <p:spPr>
          <a:xfrm>
            <a:off x="393700" y="1138300"/>
            <a:ext cx="11404599" cy="15994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  <a:sym typeface="OpenAI Sans"/>
              </a:rPr>
              <a:t>Topic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Lorem ipsum dolor sit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amet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,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consectetur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adipiscing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elit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Pellentesque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ultricies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quam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luctus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cursus.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pharetra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mauris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tortor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Proin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mattis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nibh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risus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Nulla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tempor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ut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massa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elementum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dapibus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Nam non ante quis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enim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fringilla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tempus nec in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lectus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In hac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habitasse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platea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 </a:t>
            </a:r>
            <a:r>
              <a:rPr lang="en-US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dictumst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OpenAI Sans"/>
              </a:rPr>
              <a:t>. </a:t>
            </a:r>
          </a:p>
        </p:txBody>
      </p:sp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7472BC53-6948-EE0F-E8E5-5488EF53DF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0" y="6279952"/>
            <a:ext cx="3568700" cy="24124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61682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Codex Theme">
  <a:themeElements>
    <a:clrScheme name="Codex Colors">
      <a:dk1>
        <a:srgbClr val="000000"/>
      </a:dk1>
      <a:lt1>
        <a:srgbClr val="FFFFFF"/>
      </a:lt1>
      <a:dk2>
        <a:srgbClr val="00264F"/>
      </a:dk2>
      <a:lt2>
        <a:srgbClr val="D0EDFA"/>
      </a:lt2>
      <a:accent1>
        <a:srgbClr val="6DCBF4"/>
      </a:accent1>
      <a:accent2>
        <a:srgbClr val="3D8DFF"/>
      </a:accent2>
      <a:accent3>
        <a:srgbClr val="47E2C2"/>
      </a:accent3>
      <a:accent4>
        <a:srgbClr val="85DF7B"/>
      </a:accent4>
      <a:accent5>
        <a:srgbClr val="F7CB59"/>
      </a:accent5>
      <a:accent6>
        <a:srgbClr val="F67576"/>
      </a:accent6>
      <a:hlink>
        <a:srgbClr val="000000"/>
      </a:hlink>
      <a:folHlink>
        <a:srgbClr val="0097A7"/>
      </a:folHlink>
    </a:clrScheme>
    <a:fontScheme name="Inter">
      <a:majorFont>
        <a:latin typeface="Inter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1867</TotalTime>
  <Words>788</Words>
  <Application>Microsoft Macintosh PowerPoint</Application>
  <PresentationFormat>Widescreen</PresentationFormat>
  <Paragraphs>141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Inter SemiBold</vt:lpstr>
      <vt:lpstr>Inter</vt:lpstr>
      <vt:lpstr>OpenAI Sans</vt:lpstr>
      <vt:lpstr>Inter Medium</vt:lpstr>
      <vt:lpstr>Aptos</vt:lpstr>
      <vt:lpstr>Helvetica Neue Medium</vt:lpstr>
      <vt:lpstr>Helvetica Neue</vt:lpstr>
      <vt:lpstr>Default Codex Theme</vt:lpstr>
      <vt:lpstr>Team Project  Kickoff Session</vt:lpstr>
      <vt:lpstr>Today’s Agenda</vt:lpstr>
      <vt:lpstr>Half text, half image slide</vt:lpstr>
      <vt:lpstr>Large message slides with three callouts. Lorem ipsum dolor sit amet, consectetur adipiscing elit. </vt:lpstr>
      <vt:lpstr>Four points grid layout </vt:lpstr>
      <vt:lpstr>One column layout with checklist </vt:lpstr>
      <vt:lpstr>Intro with four topics</vt:lpstr>
      <vt:lpstr>Timeline with three text only milestones</vt:lpstr>
      <vt:lpstr>Topic description and three large stat cards layout</vt:lpstr>
      <vt:lpstr>Gantt chart over time</vt:lpstr>
      <vt:lpstr>Calendar grid with milestones</vt:lpstr>
      <vt:lpstr>Team Project  Kickoff Session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</cp:coreProperties>
</file>