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56" y="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297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15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32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276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651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510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5191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526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8480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14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72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892EC-A241-4DDB-8802-9B34C188663E}" type="datetimeFigureOut">
              <a:rPr lang="en-AU" smtClean="0"/>
              <a:t>19/12/2017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9B9AD-262D-47C4-98B1-07E92607EB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2015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495800" y="3429000"/>
            <a:ext cx="3200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096000" y="2190307"/>
            <a:ext cx="0" cy="15098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096000" y="2838893"/>
            <a:ext cx="1187302" cy="5901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4908698" y="2838893"/>
            <a:ext cx="1187302" cy="5901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60307" y="3700130"/>
            <a:ext cx="1261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Orientation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5041206" y="2518663"/>
            <a:ext cx="79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-offset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6312379" y="2512867"/>
            <a:ext cx="838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+offset</a:t>
            </a:r>
            <a:endParaRPr lang="en-AU" dirty="0"/>
          </a:p>
        </p:txBody>
      </p:sp>
      <p:sp>
        <p:nvSpPr>
          <p:cNvPr id="15" name="Oval 14"/>
          <p:cNvSpPr/>
          <p:nvPr/>
        </p:nvSpPr>
        <p:spPr>
          <a:xfrm>
            <a:off x="4561644" y="1998922"/>
            <a:ext cx="267187" cy="26718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4838761" y="1947849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Azimuth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1425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3588488" y="5055783"/>
            <a:ext cx="5310963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257702" y="1912090"/>
            <a:ext cx="386316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257702" y="3882657"/>
            <a:ext cx="386316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450860" y="1912091"/>
            <a:ext cx="0" cy="19705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561644" y="1998922"/>
            <a:ext cx="267187" cy="26718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4838761" y="1947849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Azimuth</a:t>
            </a:r>
            <a:endParaRPr lang="en-AU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6450860" y="3317358"/>
            <a:ext cx="2182777" cy="17384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450860" y="5443870"/>
            <a:ext cx="2182777" cy="10632"/>
          </a:xfrm>
          <a:prstGeom prst="line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83241" y="4667697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altitude</a:t>
            </a:r>
            <a:endParaRPr lang="en-AU" dirty="0"/>
          </a:p>
        </p:txBody>
      </p:sp>
      <p:sp>
        <p:nvSpPr>
          <p:cNvPr id="26" name="TextBox 25"/>
          <p:cNvSpPr txBox="1"/>
          <p:nvPr/>
        </p:nvSpPr>
        <p:spPr>
          <a:xfrm>
            <a:off x="7171506" y="5577096"/>
            <a:ext cx="74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depth</a:t>
            </a:r>
            <a:endParaRPr lang="en-AU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3742660" y="1912090"/>
            <a:ext cx="0" cy="3143693"/>
          </a:xfrm>
          <a:prstGeom prst="line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742660" y="2528042"/>
            <a:ext cx="503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top</a:t>
            </a:r>
            <a:endParaRPr lang="en-AU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6096000" y="3317358"/>
            <a:ext cx="0" cy="1738425"/>
          </a:xfrm>
          <a:prstGeom prst="line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779406" y="3466117"/>
            <a:ext cx="13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blind height</a:t>
            </a:r>
            <a:endParaRPr lang="en-AU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4333393" y="3882657"/>
            <a:ext cx="0" cy="1173126"/>
          </a:xfrm>
          <a:prstGeom prst="line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330446" y="4106258"/>
            <a:ext cx="882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bottom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8660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Alisdair Smyth</dc:creator>
  <cp:lastModifiedBy>Alisdair Smyth</cp:lastModifiedBy>
  <cp:revision>3</cp:revision>
  <dcterms:created xsi:type="dcterms:W3CDTF">2017-12-19T10:47:50Z</dcterms:created>
  <dcterms:modified xsi:type="dcterms:W3CDTF">2017-12-19T11:09:21Z</dcterms:modified>
</cp:coreProperties>
</file>