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ru-RU" smtClean="0"/>
              <a:t>10/30/2013</a:t>
            </a:fld>
            <a:endParaRPr lang="ru-RU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latin typeface="Arial" pitchFamily="34" charset="0" panose="020B0604020202020204"/>
              <a:cs typeface="Arial" pitchFamily="34" charset="0" panose="020B060402020202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ChangeAspect="1"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Click icon to add picture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ru-RU" smtClean="0"/>
              <a:t>30.10.2013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Arial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Arial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Pages>0</Pages>
  <Words>1</Words>
  <Characters>0</Characters>
  <CharactersWithSpaces>0</CharactersWithSpaces>
  <Application>ONLYOFFICE/7.5.1.23</Application>
  <DocSecurity>0</DocSecurity>
  <PresentationFormat>Widescreen</PresentationFormat>
  <Lines>0</Lines>
  <Paragraphs>1</Paragraphs>
  <Slides>1</Slides>
  <Notes>1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5</cp:revision>
  <cp:category/>
  <cp:contentStatus/>
  <cp:version/>
</cp:coreProperties>
</file>