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bin" ContentType="image/png"/>
  <Default Extension="psmdcp" ContentType="application/vnd.openxmlformats-package.core-properti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a.xml" ContentType="application/vnd.openxmlformats-officedocument.presentationml.slideLayout+xml"/>
  <Override PartName="/ppt/slideLayouts/slideLayoutb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udata/data.xml" ContentType="application/vnd.ms-office.webextension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6dfd4f0efa4c28" /><Relationship Type="http://schemas.openxmlformats.org/package/2006/relationships/metadata/core-properties" Target="/package/services/metadata/core-properties/fd47365cb13045a1923bcebc8159374b.psmdcp" Id="R45249b31875342bc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1a8bedac40534db0"/>
  </p:sldMasterIdLst>
  <p:sldIdLst>
    <p:sldId id="256" r:id="R0d375b9603d24a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436c026c128440bd" /><Relationship Type="http://schemas.openxmlformats.org/officeDocument/2006/relationships/viewProps" Target="/ppt/viewProps.xml" Id="Ra79c4a408f534890" /><Relationship Type="http://schemas.openxmlformats.org/officeDocument/2006/relationships/tableStyles" Target="/ppt/tableStyles.xml" Id="R588ef1abfbc94a57" /><Relationship Type="http://schemas.openxmlformats.org/officeDocument/2006/relationships/slideMaster" Target="/ppt/slideMasters/slideMaster.xml" Id="R1a8bedac40534db0" /><Relationship Type="http://schemas.openxmlformats.org/officeDocument/2006/relationships/theme" Target="/ppt/slideMasters/theme/theme.xml" Id="R5ebdd65164b2427a" /><Relationship Type="http://schemas.openxmlformats.org/officeDocument/2006/relationships/slide" Target="/ppt/slides/slide.xml" Id="R0d375b9603d24a20" 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cbfdd2368e0342c3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e60399a0c7a94ddd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eb06b9256f1045be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fb39ac5d415349b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35c071acd3a941ae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44b8013c93464cae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aa2a73d5b71d4bf6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6d37ef0193114a56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5dcaac821f164787" /></Relationships>
</file>

<file path=ppt/slideLayouts/_rels/slideLayouta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e2eae4aea0e14f4b" /></Relationships>
</file>

<file path=ppt/slideLayouts/_rels/slideLayoutb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ae3cf7c391814789" /></Relationships>
</file>

<file path=ppt/slideLayouts/slideLayout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97936"/>
      </p:ext>
    </p:extLst>
  </p:cSld>
  <p:clrMapOvr>
    <a:masterClrMapping/>
  </p:clrMapOvr>
</p:sldLayout>
</file>

<file path=ppt/slideLayouts/slideLayout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08644"/>
      </p:ext>
    </p:extLst>
  </p:cSld>
  <p:clrMapOvr>
    <a:masterClrMapping/>
  </p:clrMapOvr>
</p:sldLayout>
</file>

<file path=ppt/slideLayouts/slideLayout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1320"/>
      </p:ext>
    </p:extLst>
  </p:cSld>
  <p:clrMapOvr>
    <a:masterClrMapping/>
  </p:clrMapOvr>
</p:sldLayout>
</file>

<file path=ppt/slideLayouts/slideLayout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05677"/>
      </p:ext>
    </p:extLst>
  </p:cSld>
  <p:clrMapOvr>
    <a:masterClrMapping/>
  </p:clrMapOvr>
</p:sldLayout>
</file>

<file path=ppt/slideLayouts/slideLayout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55104"/>
      </p:ext>
    </p:extLst>
  </p:cSld>
  <p:clrMapOvr>
    <a:masterClrMapping/>
  </p:clrMapOvr>
</p:sldLayout>
</file>

<file path=ppt/slideLayouts/slideLayout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40886"/>
      </p:ext>
    </p:extLst>
  </p:cSld>
  <p:clrMapOvr>
    <a:masterClrMapping/>
  </p:clrMapOvr>
</p:sldLayout>
</file>

<file path=ppt/slideLayouts/slideLayout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3762"/>
      </p:ext>
    </p:extLst>
  </p:cSld>
  <p:clrMapOvr>
    <a:masterClrMapping/>
  </p:clrMapOvr>
</p:sldLayout>
</file>

<file path=ppt/slideLayouts/slideLayout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66871"/>
      </p:ext>
    </p:extLst>
  </p:cSld>
  <p:clrMapOvr>
    <a:masterClrMapping/>
  </p:clrMapOvr>
</p:sldLayout>
</file>

<file path=ppt/slideLayouts/slideLayout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01098"/>
      </p:ext>
    </p:extLst>
  </p:cSld>
  <p:clrMapOvr>
    <a:masterClrMapping/>
  </p:clrMapOvr>
</p:sldLayout>
</file>

<file path=ppt/slideLayouts/slideLayouta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71896"/>
      </p:ext>
    </p:extLst>
  </p:cSld>
  <p:clrMapOvr>
    <a:masterClrMapping/>
  </p:clrMapOvr>
</p:sldLayout>
</file>

<file path=ppt/slideLayouts/slideLayoutb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09877"/>
      </p:ext>
    </p:extLst>
  </p:cSld>
  <p:clrMapOvr>
    <a:masterClrMapping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911e882db8e24e9a" /><Relationship Type="http://schemas.openxmlformats.org/officeDocument/2006/relationships/slideLayout" Target="/ppt/slideLayouts/slideLayout2.xml" Id="R0f7698d897a34816" /><Relationship Type="http://schemas.openxmlformats.org/officeDocument/2006/relationships/slideLayout" Target="/ppt/slideLayouts/slideLayout3.xml" Id="R422a2b10ead74b65" /><Relationship Type="http://schemas.openxmlformats.org/officeDocument/2006/relationships/slideLayout" Target="/ppt/slideLayouts/slideLayout4.xml" Id="Rf134dcf8add04f73" /><Relationship Type="http://schemas.openxmlformats.org/officeDocument/2006/relationships/slideLayout" Target="/ppt/slideLayouts/slideLayout5.xml" Id="R2239a6732c074cdf" /><Relationship Type="http://schemas.openxmlformats.org/officeDocument/2006/relationships/slideLayout" Target="/ppt/slideLayouts/slideLayout6.xml" Id="R0cb5039ae72c4e2b" /><Relationship Type="http://schemas.openxmlformats.org/officeDocument/2006/relationships/slideLayout" Target="/ppt/slideLayouts/slideLayout7.xml" Id="R0c8bea75660b457d" /><Relationship Type="http://schemas.openxmlformats.org/officeDocument/2006/relationships/slideLayout" Target="/ppt/slideLayouts/slideLayout8.xml" Id="Rfec880a30c5e48bb" /><Relationship Type="http://schemas.openxmlformats.org/officeDocument/2006/relationships/slideLayout" Target="/ppt/slideLayouts/slideLayout9.xml" Id="Rab4f3e4bc44548fb" /><Relationship Type="http://schemas.openxmlformats.org/officeDocument/2006/relationships/slideLayout" Target="/ppt/slideLayouts/slideLayouta.xml" Id="Re0dc7af640534591" /><Relationship Type="http://schemas.openxmlformats.org/officeDocument/2006/relationships/slideLayout" Target="/ppt/slideLayouts/slideLayoutb.xml" Id="R6ee92ef100564718" /><Relationship Type="http://schemas.openxmlformats.org/officeDocument/2006/relationships/theme" Target="/ppt/slideMasters/theme/theme.xml" Id="R83756528aaa147b7" /></Relationships>
</file>

<file path=ppt/slideMasters/slideMaster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E1B3-BF93-48E2-9AA9-F173AD573941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57247-B6E1-4C79-87D2-DF4517E6F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911e882db8e24e9a"/>
    <p:sldLayoutId id="2147483650" r:id="R0f7698d897a34816"/>
    <p:sldLayoutId id="2147483651" r:id="R422a2b10ead74b65"/>
    <p:sldLayoutId id="2147483652" r:id="Rf134dcf8add04f73"/>
    <p:sldLayoutId id="2147483653" r:id="R2239a6732c074cdf"/>
    <p:sldLayoutId id="2147483654" r:id="R0cb5039ae72c4e2b"/>
    <p:sldLayoutId id="2147483655" r:id="R0c8bea75660b457d"/>
    <p:sldLayoutId id="2147483656" r:id="Rfec880a30c5e48bb"/>
    <p:sldLayoutId id="2147483657" r:id="Rab4f3e4bc44548fb"/>
    <p:sldLayoutId id="2147483658" r:id="Re0dc7af640534591"/>
    <p:sldLayoutId id="2147483659" r:id="R6ee92ef1005647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theme/theme.xml><?xml version="1.0" encoding="utf-8"?>
<a:theme xmlns:thm15="http://schemas.microsoft.com/office/thememl/2012/main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b0c6e54de3ea4ae4" /><Relationship Type="http://schemas.openxmlformats.org/officeDocument/2006/relationships/image" Target="/ppt/media/image.bin" Id="R6bbf783f675c4fe9" /><Relationship Type="http://schemas.microsoft.com/office/2011/relationships/webextension" Target="/ppt/slides/udata/data.xml" Id="Ra33a51a02907462d" /></Relationships>
</file>

<file path=ppt/slides/slide.xml><?xml version="1.0" encoding="utf-8"?>
<p:sld xmlns:mc="http://schemas.openxmlformats.org/markup-compatibility/2006" xmlns:we="http://schemas.microsoft.com/office/webextensions/webextension/2010/11" xmlns:pca="http://schemas.microsoft.com/office/powerpoint/2013/contentapp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OfficeApp 0"/>
              <p:cNvGraphicFramePr>
                <a:graphicFrameLocks noGrp="1"/>
              </p:cNvGraphicFramePr>
              <p:nvPr/>
            </p:nvGraphicFramePr>
            <p:xfrm>
              <a:off x="0" y="0"/>
              <a:ext cx="3810000" cy="381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a33a51a02907462d"/>
              </a:graphicData>
            </a:graphic>
          </p:graphicFrame>
        </mc:Choice>
        <mc:Fallback>
          <p:pic>
            <p:nvPicPr>
              <p:cNvPr id="2" name="OfficeApp 0"/>
              <p:cNvPicPr/>
            </p:nvPicPr>
            <p:blipFill>
              <a:blip xmlns:r="http://schemas.openxmlformats.org/officeDocument/2006/relationships" r:embed="R6bbf783f675c4fe9"/>
              <a:stretch>
                <a:fillRect/>
              </a:stretch>
            </p:blipFill>
            <p:spPr>
              <a:xfrm>
                <a:off x="0" y="0"/>
                <a:ext cx="3810000" cy="381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0858458"/>
      </p:ext>
    </p:extLst>
  </p:cSld>
  <p:clrMapOvr>
    <a:masterClrMapping/>
  </p:clrMapOvr>
</p:sld>
</file>

<file path=ppt/slides/udata/_rels/data.xml.rels>&#65279;<?xml version="1.0" encoding="utf-8"?><Relationships xmlns="http://schemas.openxmlformats.org/package/2006/relationships"><Relationship Type="http://schemas.openxmlformats.org/officeDocument/2006/relationships/image" Target="/ppt/media/image.bin" Id="R6bbf783f675c4fe9" /></Relationships>
</file>

<file path=ppt/slides/udata/data.xml><?xml version="1.0" encoding="utf-8"?>
<we:webextension xmlns:r="http://schemas.openxmlformats.org/officeDocument/2006/relationships" xmlns:we="http://schemas.microsoft.com/office/webextensions/webextension/2010/11" id="{00000000-0000-0000-0000-000000000000}">
  <we:reference id="00000000-0000-0000-0000-000000000000" version="1.0.0.0" store="developer" storeType="Registry"/>
  <we:alternateReferences/>
  <we:properties/>
  <we:bindings/>
  <we:snapshot xmlns:r="http://schemas.openxmlformats.org/officeDocument/2006/relationships" r:embed="R6bbf783f675c4fe9"/>
</we:webextension>
</file>