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7796640"/>
        <c:axId val="197797032"/>
      </c:barChart>
      <c:catAx>
        <c:axId val="1977966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797032"/>
        <c:crosses val="autoZero"/>
        <c:auto val="1"/>
        <c:lblAlgn val="ctr"/>
        <c:lblOffset val="100"/>
        <c:noMultiLvlLbl val="0"/>
      </c:catAx>
      <c:valAx>
        <c:axId val="1977970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7796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125864512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00" y="100000"/>
            <a:ext cx="490000" cy="490000"/>
          </a:xfrm>
          <a:prstGeom prst="rect">
            <a:avLst/>
          </a:prstGeom>
        </p:spPr>
      </p:pic>
      <p:pic>
        <p:nvPicPr>
          <p:cNvPr id="4" name="Object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00000" y="100000"/>
            <a:ext cx="490000" cy="540000"/>
          </a:xfrm>
          <a:prstGeom prst="rect">
            <a:avLst/>
          </a:prstGeom>
        </p:spPr>
      </p:pic>
      <p:pic>
        <p:nvPicPr>
          <p:cNvPr id="5" name="Object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00000" y="100000"/>
            <a:ext cx="450000" cy="49000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0000" y="1100000"/>
            <a:ext cx="500000" cy="510000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0000" y="1100000"/>
            <a:ext cx="490000" cy="490000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00000" y="1100000"/>
            <a:ext cx="450000" cy="490000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000" y="2100000"/>
            <a:ext cx="490000" cy="540000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00000" y="2100000"/>
            <a:ext cx="500000" cy="510000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00000" y="2100000"/>
            <a:ext cx="500000" cy="510000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0000" y="3100000"/>
            <a:ext cx="500000" cy="510000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00000" y="3100000"/>
            <a:ext cx="490000" cy="540000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00000" y="3100000"/>
            <a:ext cx="450000" cy="490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0" y="0"/>
            <a:ext cx="28194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dirty="0" smtClean="0">
                <a:solidFill>
                  <a:srgbClr val="FFFFFF"/>
                </a:solidFill>
              </a:rPr>
              <a:t>Created using Officegen version 0.2.6</a:t>
            </a:r>
            <a:endParaRPr lang="en-US" dirty="0"/>
          </a:p>
        </p:txBody>
      </p:sp>
      <p:sp>
        <p:nvSpPr>
          <p:cNvPr id="3" name="Object 2"/>
          <p:cNvSpPr txBox="1"/>
          <p:nvPr/>
        </p:nvSpPr>
        <p:spPr>
          <a:xfrm>
            <a:off x="0" y="200000"/>
            <a:ext cx="28194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dirty="0" smtClean="0">
                <a:solidFill>
                  <a:srgbClr val="FFFFFF"/>
                </a:solidFill>
              </a:rPr>
              <a:t>Fast position</a:t>
            </a:r>
            <a:endParaRPr lang="en-US" dirty="0"/>
          </a:p>
        </p:txBody>
      </p:sp>
      <p:sp>
        <p:nvSpPr>
          <p:cNvPr id="4" name="Object 3"/>
          <p:cNvSpPr txBox="1"/>
          <p:nvPr/>
        </p:nvSpPr>
        <p:spPr>
          <a:xfrm>
            <a:off x="0" y="400000"/>
            <a:ext cx="9144000" cy="200000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dirty="0" smtClean="0">
                <a:solidFill>
                  <a:srgbClr val="FFFFFF"/>
                </a:solidFill>
              </a:rPr>
              <a:t>Full line</a:t>
            </a:r>
            <a:endParaRPr lang="en-US" dirty="0"/>
          </a:p>
        </p:txBody>
      </p:sp>
      <p:sp>
        <p:nvSpPr>
          <p:cNvPr id="5" name="Object 4"/>
          <p:cNvSpPr txBox="1"/>
          <p:nvPr/>
        </p:nvSpPr>
        <p:spPr>
          <a:xfrm>
            <a:off x="0" y="1500000"/>
            <a:ext cx="6858000" cy="660000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5600" dirty="0" smtClean="0">
                <a:solidFill>
                  <a:srgbClr val="FFFFFF"/>
                </a:solidFill>
              </a:rPr>
              <a:t>Hello </a:t>
            </a:r>
            <a:r>
              <a:rPr lang="en-US" sz="56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World!</a:t>
            </a:r>
            <a:endParaRPr lang="en-US" dirty="0"/>
          </a:p>
        </p:txBody>
      </p:sp>
      <p:sp>
        <p:nvSpPr>
          <p:cNvPr id="6" name="Object 5"/>
          <p:cNvSpPr txBox="1"/>
          <p:nvPr/>
        </p:nvSpPr>
        <p:spPr>
          <a:xfrm>
            <a:off x="2286000" y="660000"/>
            <a:ext cx="4572000" cy="600000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4800" dirty="0" smtClean="0">
                <a:solidFill>
                  <a:srgbClr val="0000FF"/>
                </a:solidFill>
              </a:rPr>
              <a:t>Office generator</a:t>
            </a:r>
            <a:endParaRPr lang="en-US" sz="4800" dirty="0"/>
          </a:p>
        </p:txBody>
      </p:sp>
      <p:sp>
        <p:nvSpPr>
          <p:cNvPr id="7" name="Object 6"/>
          <p:cNvSpPr txBox="1"/>
          <p:nvPr/>
        </p:nvSpPr>
        <p:spPr>
          <a:xfrm>
            <a:off x="100000" y="2500000"/>
            <a:ext cx="64008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sz="5400" b="1" u="sng" dirty="0" smtClean="0">
                <a:solidFill>
                  <a:srgbClr val="CC0000"/>
                </a:solidFill>
                <a:latin typeface="Wide Latin" pitchFamily="34" charset="0"/>
                <a:cs typeface="Wide Latin" pitchFamily="34" charset="0"/>
              </a:rPr>
              <a:t>Boom</a:t>
            </a:r>
          </a:p>
          <a:p>
            <a:r>
              <a:rPr lang="en-US" sz="5400" b="1" u="sng" dirty="0" smtClean="0">
                <a:solidFill>
                  <a:srgbClr val="CC0000"/>
                </a:solidFill>
                <a:latin typeface="Wide Latin" pitchFamily="34" charset="0"/>
                <a:cs typeface="Wide Latin" pitchFamily="34" charset="0"/>
              </a:rPr>
              <a:t>Boom!!!</a:t>
            </a:r>
            <a:endParaRPr lang="en-US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4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0" y="3099000"/>
            <a:ext cx="9144000" cy="660000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rtlCol="0"/>
          <a:lstStyle/>
          <a:p>
            <a:pPr algn="ctr"/>
            <a:r>
              <a:rPr lang="en-US" sz="4800" dirty="0" smtClean="0">
                <a:solidFill>
                  <a:srgbClr val="008800"/>
                </a:solidFill>
              </a:rPr>
              <a:t>Office generator</a:t>
            </a:r>
            <a:endParaRPr lang="en-US" sz="4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 txBox="1"/>
          <p:nvPr/>
        </p:nvSpPr>
        <p:spPr>
          <a:xfrm>
            <a:off x="0" y="0"/>
            <a:ext cx="2819400" cy="369332"/>
          </a:xfrm>
          <a:prstGeom prst="rect">
            <a:avLst/>
          </a:prstGeom>
          <a:noFill/>
        </p:spPr>
        <p:txBody>
          <a:bodyPr wrap="square" rtlCol="0"/>
          <a:lstStyle/>
          <a:p>
            <a:r>
              <a:rPr lang="en-US" dirty="0" smtClean="0">
                <a:solidFill>
                  <a:srgbClr val="FF0000"/>
                </a:solidFill>
              </a:rPr>
              <a:t>Red line</a:t>
            </a:r>
            <a:endParaRPr lang="en-US" dirty="0"/>
          </a:p>
        </p:txBody>
      </p:sp>
      <p:sp>
        <p:nvSpPr>
          <p:cNvPr id="3" name="Object 2"/>
          <p:cNvSpPr txBox="1"/>
          <p:nvPr/>
        </p:nvSpPr>
        <p:spPr>
          <a:xfrm>
            <a:off x="500000" y="500000"/>
            <a:ext cx="2819400" cy="369332"/>
          </a:xfrm>
          <a:prstGeom prst="ellipse">
            <a:avLst/>
          </a:prstGeom>
          <a:solidFill>
            <a:srgbClr val="FF0000">
              <a:alpha val="50000"/>
            </a:srgbClr>
          </a:solidFill>
          <a:ln>
            <a:solidFill>
              <a:srgbClr val="FFFF00"/>
            </a:solidFill>
          </a:ln>
        </p:spPr>
      </p:sp>
      <p:sp>
        <p:nvSpPr>
          <p:cNvPr id="4" name="Object 3"/>
          <p:cNvSpPr txBox="1"/>
          <p:nvPr/>
        </p:nvSpPr>
        <p:spPr>
          <a:xfrm rot="2700000">
            <a:off x="0" y="1000000"/>
            <a:ext cx="2819400" cy="369332"/>
          </a:xfrm>
          <a:prstGeom prst="rect">
            <a:avLst/>
          </a:prstGeom>
          <a:solidFill>
            <a:srgbClr val="FF0000"/>
          </a:solidFill>
          <a:ln w="63500">
            <a:solidFill>
              <a:srgbClr val="FFFF00"/>
            </a:solidFill>
          </a:ln>
        </p:spPr>
        <p:txBody>
          <a:bodyPr wrap="square" rtlCol="0"/>
          <a:lstStyle/>
          <a:p>
            <a:r>
              <a:rPr lang="en-US" dirty="0" smtClean="0">
                <a:solidFill>
                  <a:srgbClr val="FFFFFF"/>
                </a:solidFill>
              </a:rPr>
              <a:t>Red box 1</a:t>
            </a:r>
            <a:endParaRPr lang="en-US" dirty="0"/>
          </a:p>
        </p:txBody>
      </p:sp>
      <p:sp>
        <p:nvSpPr>
          <p:cNvPr id="5" name="Object 4"/>
          <p:cNvSpPr txBox="1"/>
          <p:nvPr/>
        </p:nvSpPr>
        <p:spPr>
          <a:xfrm>
            <a:off x="1500000" y="1500000"/>
            <a:ext cx="3000000" cy="1"/>
          </a:xfrm>
          <a:prstGeom prst="line">
            <a:avLst/>
          </a:prstGeom>
          <a:noFill/>
          <a:ln>
            <a:solidFill>
              <a:srgbClr val="0000FF"/>
            </a:solidFill>
          </a:ln>
        </p:spPr>
      </p:sp>
      <p:sp>
        <p:nvSpPr>
          <p:cNvPr id="6" name="Object 5"/>
          <p:cNvSpPr txBox="1"/>
          <p:nvPr/>
        </p:nvSpPr>
        <p:spPr>
          <a:xfrm>
            <a:off x="1500000" y="1500000"/>
            <a:ext cx="1" cy="1000000"/>
          </a:xfrm>
          <a:prstGeom prst="line">
            <a:avLst/>
          </a:prstGeom>
          <a:noFill/>
          <a:ln>
            <a:solidFill>
              <a:srgbClr val="0000FF"/>
            </a:solidFill>
          </a:ln>
        </p:spPr>
      </p:sp>
      <p:sp>
        <p:nvSpPr>
          <p:cNvPr id="7" name="Object 6"/>
          <p:cNvSpPr txBox="1"/>
          <p:nvPr/>
        </p:nvSpPr>
        <p:spPr>
          <a:xfrm>
            <a:off x="1500000" y="2490000"/>
            <a:ext cx="3000000" cy="1"/>
          </a:xfrm>
          <a:prstGeom prst="line">
            <a:avLst/>
          </a:prstGeom>
          <a:noFill/>
          <a:ln>
            <a:solidFill>
              <a:srgbClr val="0000FF"/>
            </a:solidFill>
          </a:ln>
        </p:spPr>
      </p:sp>
      <p:sp>
        <p:nvSpPr>
          <p:cNvPr id="8" name="Object 7"/>
          <p:cNvSpPr txBox="1"/>
          <p:nvPr/>
        </p:nvSpPr>
        <p:spPr>
          <a:xfrm>
            <a:off x="4490000" y="1500000"/>
            <a:ext cx="1" cy="1000000"/>
          </a:xfrm>
          <a:prstGeom prst="line">
            <a:avLst/>
          </a:prstGeom>
          <a:noFill/>
          <a:ln>
            <a:solidFill>
              <a:srgbClr val="0000FF"/>
            </a:solidFill>
          </a:ln>
        </p:spPr>
      </p:sp>
      <p:sp>
        <p:nvSpPr>
          <p:cNvPr id="9" name="Object 8"/>
          <p:cNvSpPr txBox="1"/>
          <p:nvPr/>
        </p:nvSpPr>
        <p:spPr>
          <a:xfrm>
            <a:off x="1500000" y="1500000"/>
            <a:ext cx="3000000" cy="1000000"/>
          </a:xfrm>
          <a:prstGeom prst="line">
            <a:avLst/>
          </a:prstGeom>
          <a:noFill/>
          <a:ln>
            <a:solidFill>
              <a:srgbClr val="000088"/>
            </a:solidFill>
          </a:ln>
        </p:spPr>
      </p:sp>
      <p:sp>
        <p:nvSpPr>
          <p:cNvPr id="10" name="Object 9"/>
          <p:cNvSpPr txBox="1"/>
          <p:nvPr/>
        </p:nvSpPr>
        <p:spPr>
          <a:xfrm>
            <a:off x="1500000" y="1500000"/>
            <a:ext cx="3000000" cy="1000000"/>
          </a:xfrm>
          <a:prstGeom prst="line">
            <a:avLst/>
          </a:prstGeom>
          <a:noFill/>
          <a:ln>
            <a:solidFill>
              <a:srgbClr val="000088"/>
            </a:solidFill>
          </a:ln>
        </p:spPr>
      </p:sp>
      <p:sp>
        <p:nvSpPr>
          <p:cNvPr id="11" name="Object 10"/>
          <p:cNvSpPr txBox="1"/>
          <p:nvPr/>
        </p:nvSpPr>
        <p:spPr>
          <a:xfrm>
            <a:off x="1500000" y="1700000"/>
            <a:ext cx="3000000" cy="1000000"/>
          </a:xfrm>
          <a:prstGeom prst="line">
            <a:avLst/>
          </a:prstGeom>
          <a:noFill/>
          <a:ln>
            <a:solidFill>
              <a:srgbClr val="000088"/>
            </a:solidFill>
            <a:headEnd type="triangle"/>
          </a:ln>
        </p:spPr>
      </p:sp>
      <p:sp>
        <p:nvSpPr>
          <p:cNvPr id="12" name="Object 11"/>
          <p:cNvSpPr txBox="1"/>
          <p:nvPr/>
        </p:nvSpPr>
        <p:spPr>
          <a:xfrm>
            <a:off x="1500000" y="1900000"/>
            <a:ext cx="3000000" cy="1000000"/>
          </a:xfrm>
          <a:prstGeom prst="line">
            <a:avLst/>
          </a:prstGeom>
          <a:noFill/>
          <a:ln>
            <a:solidFill>
              <a:srgbClr val="000088"/>
            </a:solidFill>
            <a:tailEnd type="triangle"/>
          </a:ln>
        </p:spPr>
      </p:sp>
      <p:sp>
        <p:nvSpPr>
          <p:cNvPr id="13" name="Object 12"/>
          <p:cNvSpPr txBox="1"/>
          <p:nvPr/>
        </p:nvSpPr>
        <p:spPr>
          <a:xfrm>
            <a:off x="1500000" y="2100000"/>
            <a:ext cx="3000000" cy="1000000"/>
          </a:xfrm>
          <a:prstGeom prst="line">
            <a:avLst/>
          </a:prstGeom>
          <a:noFill/>
          <a:ln>
            <a:solidFill>
              <a:srgbClr val="000088"/>
            </a:solidFill>
            <a:headEnd type="stealth"/>
            <a:tailEnd type="stealth"/>
          </a:ln>
        </p:spPr>
      </p:sp>
      <p:sp>
        <p:nvSpPr>
          <p:cNvPr id="14" name="Object 13"/>
          <p:cNvSpPr txBox="1"/>
          <p:nvPr/>
        </p:nvSpPr>
        <p:spPr>
          <a:xfrm flipV="1">
            <a:off x="1500000" y="2100000"/>
            <a:ext cx="3000000" cy="1000000"/>
          </a:xfrm>
          <a:prstGeom prst="line">
            <a:avLst/>
          </a:prstGeom>
          <a:noFill/>
          <a:ln>
            <a:solidFill>
              <a:srgbClr val="008888"/>
            </a:solidFill>
            <a:headEnd type="stealth"/>
            <a:tailEnd type="stealth"/>
          </a:ln>
        </p:spPr>
      </p:sp>
      <p:sp>
        <p:nvSpPr>
          <p:cNvPr id="15" name="Object 14"/>
          <p:cNvSpPr txBox="1"/>
          <p:nvPr/>
        </p:nvSpPr>
        <p:spPr>
          <a:xfrm>
            <a:off x="2000000" y="3500000"/>
            <a:ext cx="2819400" cy="369332"/>
          </a:xfrm>
          <a:prstGeom prst="round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txBody>
          <a:bodyPr wrap="square" rtlCol="0"/>
          <a:lstStyle/>
          <a:p>
            <a:pPr lvl="1"/>
            <a:r>
              <a:rPr lang="en-US" dirty="0" smtClean="0">
                <a:solidFill>
                  <a:srgbClr val="FFFFFF"/>
                </a:solidFill>
              </a:rPr>
              <a:t>Red box 2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72000" y="1959000"/>
            <a:ext cx="4200000" cy="294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17000" y="-411000"/>
            <a:ext cx="6110000" cy="7680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00" y="100000"/>
            <a:ext cx="490000" cy="490000"/>
          </a:xfrm>
          <a:prstGeom prst="rect">
            <a:avLst/>
          </a:prstGeom>
        </p:spPr>
      </p:pic>
      <p:pic>
        <p:nvPicPr>
          <p:cNvPr id="4" name="Object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00000" y="100000"/>
            <a:ext cx="490000" cy="540000"/>
          </a:xfrm>
          <a:prstGeom prst="rect">
            <a:avLst/>
          </a:prstGeom>
        </p:spPr>
      </p:pic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00" y="1100000"/>
            <a:ext cx="490000" cy="49000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0000" y="1100000"/>
            <a:ext cx="490000" cy="490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29</Words>
  <Application>Microsoft Office PowerPoint</Application>
  <PresentationFormat>On-screen Show (4:3)</PresentationFormat>
  <Paragraphs>12</Paragraphs>
  <Slides>10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Wide Latin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officegen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PPTX Document</dc:title>
  <dc:creator>officegen</dc:creator>
  <cp:lastModifiedBy>Vo Thanh Loc</cp:lastModifiedBy>
  <cp:revision>2</cp:revision>
  <dcterms:created xsi:type="dcterms:W3CDTF">2013-12-30T17:19:02Z</dcterms:created>
  <dcterms:modified xsi:type="dcterms:W3CDTF">2014-01-10T07:55:04Z</dcterms:modified>
</cp:coreProperties>
</file>