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charts/chart1.xml" ContentType="application/vnd.openxmlformats-officedocument.drawingml.chart+xml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charts/_rels/chart1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Excel_Work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date1904 val="1"/>
  <c:chart>
    <c:plotArea>
      <c:layout/>
      <c:barChart>
        <c:barDir val="col"/>
        <c:grouping val="clustered"/>
        <c:overlap val="0"/>
        <c:gapWidth val="150"/>
        <c:axId val="64451712"/>
        <c:axId val="64453248"/>
        <c:ser>
          <c:idx val="0"/>
          <c:order val="0"/>
          <c:tx>
            <c:strRef>
              <c:f>Sheet1!$B$1</c:f>
              <c:strCache>
                <c:ptCount val="1"/>
                <c:pt idx="0">
                  <c:v>current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2"/>
                <c:pt idx="0">
                  <c:v>[NA]</c:v>
                </c:pt>
                <c:pt idx="1">
                  <c:v>14.1 to 16</c:v>
                </c:pt>
                <c:pt idx="2">
                  <c:v>16.1 to 18</c:v>
                </c:pt>
                <c:pt idx="3">
                  <c:v>18.1 to 20</c:v>
                </c:pt>
                <c:pt idx="4">
                  <c:v>20.1 to 22</c:v>
                </c:pt>
                <c:pt idx="5">
                  <c:v>22.1 to 24</c:v>
                </c:pt>
                <c:pt idx="6">
                  <c:v>24.1 to 26</c:v>
                </c:pt>
                <c:pt idx="7">
                  <c:v>26.1 to 28</c:v>
                </c:pt>
                <c:pt idx="8">
                  <c:v>28.1 to 30</c:v>
                </c:pt>
                <c:pt idx="9">
                  <c:v>30.1 to 32</c:v>
                </c:pt>
                <c:pt idx="10">
                  <c:v>32.1 to 34</c:v>
                </c:pt>
                <c:pt idx="11">
                  <c:v>44.1 to 46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0.024390243902439025</c:v>
                </c:pt>
                <c:pt idx="1">
                  <c:v>0.17073170731707318</c:v>
                </c:pt>
                <c:pt idx="2">
                  <c:v>0.1951219512195122</c:v>
                </c:pt>
                <c:pt idx="3">
                  <c:v>0.21951219512195122</c:v>
                </c:pt>
                <c:pt idx="4">
                  <c:v>0.14634146341463414</c:v>
                </c:pt>
                <c:pt idx="5">
                  <c:v>0.21951219512195122</c:v>
                </c:pt>
                <c:pt idx="6">
                  <c:v>0</c:v>
                </c:pt>
                <c:pt idx="7">
                  <c:v>0.024390243902439025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baseline</c:v>
                </c:pt>
              </c:strCache>
            </c:strRef>
          </c:tx>
          <c:invertIfNegative val="0"/>
          <c:cat>
            <c:strRef>
              <c:f>Sheet1!$A$2:$A$13</c:f>
              <c:strCache>
                <c:ptCount val="12"/>
                <c:pt idx="0">
                  <c:v>[NA]</c:v>
                </c:pt>
                <c:pt idx="1">
                  <c:v>14.1 to 16</c:v>
                </c:pt>
                <c:pt idx="2">
                  <c:v>16.1 to 18</c:v>
                </c:pt>
                <c:pt idx="3">
                  <c:v>18.1 to 20</c:v>
                </c:pt>
                <c:pt idx="4">
                  <c:v>20.1 to 22</c:v>
                </c:pt>
                <c:pt idx="5">
                  <c:v>22.1 to 24</c:v>
                </c:pt>
                <c:pt idx="6">
                  <c:v>24.1 to 26</c:v>
                </c:pt>
                <c:pt idx="7">
                  <c:v>26.1 to 28</c:v>
                </c:pt>
                <c:pt idx="8">
                  <c:v>28.1 to 30</c:v>
                </c:pt>
                <c:pt idx="9">
                  <c:v>30.1 to 32</c:v>
                </c:pt>
                <c:pt idx="10">
                  <c:v>32.1 to 34</c:v>
                </c:pt>
                <c:pt idx="11">
                  <c:v>44.1 to 46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0.017241379310344827</c:v>
                </c:pt>
                <c:pt idx="1">
                  <c:v>0.008620689655172414</c:v>
                </c:pt>
                <c:pt idx="2">
                  <c:v>0</c:v>
                </c:pt>
                <c:pt idx="3">
                  <c:v>0.017241379310344827</c:v>
                </c:pt>
                <c:pt idx="4">
                  <c:v>0.1896551724137931</c:v>
                </c:pt>
                <c:pt idx="5">
                  <c:v>0.1810344827586207</c:v>
                </c:pt>
                <c:pt idx="6">
                  <c:v>0.29310344827586204</c:v>
                </c:pt>
                <c:pt idx="7">
                  <c:v>0.15517241379310345</c:v>
                </c:pt>
                <c:pt idx="8">
                  <c:v>0.0603448275862069</c:v>
                </c:pt>
                <c:pt idx="9">
                  <c:v>0.034482758620689655</c:v>
                </c:pt>
                <c:pt idx="10">
                  <c:v>0.034482758620689655</c:v>
                </c:pt>
                <c:pt idx="11">
                  <c:v>0.008620689655172414</c:v>
                </c:pt>
              </c:numCache>
            </c:numRef>
          </c:val>
          <c:spPr>
            <a:solidFill>
              <a:schemeClr val="bg2"/>
            </a:solidFill>
            <a:ln>
              <a:solidFill>
                <a:schemeClr val="tx1"/>
              </a:solidFill>
            </a:ln>
          </c:spPr>
        </c:ser>
      </c:barChart>
      <c:catAx>
        <c:axId val="64451712"/>
        <c:scaling>
          <c:orientation val="minMax"/>
        </c:scaling>
        <c:axPos val="l"/>
        <c:tickLblPos val="nextTo"/>
        <c:crossAx val="64453248"/>
        <c:crosses val="autoZero"/>
        <c:auto val="1"/>
        <c:lblAlgn val="ctr"/>
        <c:lblOffset val="100"/>
      </c:catAx>
      <c:valAx>
        <c:axId val="64453248"/>
        <c:scaling>
          <c:orientation val="minMax"/>
        </c:scaling>
        <c:axPos val="b"/>
        <c:numFmt formatCode="0%" sourceLinked="0"/>
        <c:tickLblPos val="nextTo"/>
        <c:crossAx val="64451712"/>
        <c:crosses val="autoZero"/>
        <c:crossBetween val="between"/>
      </c:valAx>
    </c:plotArea>
    <c:legend>
      <c:legendPos val="r"/>
      <c:layout/>
    </c:legend>
    <c:plotVisOnly val="1"/>
    <c:title>
      <c:tx>
        <c:rich>
          <a:bodyPr/>
          <a:lstStyle/>
          <a:p>
            <a:pPr>
              <a:defRPr/>
            </a:pPr>
            <a:r>
              <a:rPr lang="en-US" dirty="0" smtClean="0"/>
              <a:t>Marginal distribution for mpg</a:t>
            </a:r>
            <a:endParaRPr lang="en-US" dirty="0"/>
          </a:p>
        </c:rich>
      </c:tx>
      <c:layout/>
      <c:overlay val="0"/>
    </c:title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fficeChart 3"/>
          <p:cNvGraphicFramePr/>
          <p:nvPr>
            <p:extLst>
              <p:ext uri="{D42A27DB-BD31-4B8C-83A1-F6EECF244321}">
                <p14:modId xmlns:p14="http://schemas.microsoft.com/office/powerpoint/2010/main" val="125688713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OfficeChart slide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2015-03-30T11:36:39Z</dcterms:created>
  <dcterms:modified xsi:type="dcterms:W3CDTF">2015-03-30T11:36:39Z</dcterms:modified>
</cp:coreProperties>
</file>