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ppt/theme/theme1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charts/chart2.xml" ContentType="application/vnd.openxmlformats-officedocument.drawingml.chart+xml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/Relationships>

</file>

<file path=ppt/charts/_rels/chart2.xml.rels><?xml version="1.0" encoding="UTF-8" standalone="yes"?>
<Relationships xmlns="http://schemas.openxmlformats.org/package/2006/relationships"><Relationship Id="rId1" Type="http://schemas.openxmlformats.org/officeDocument/2006/relationships/package" Target="../embeddings/Microsoft_Excel_Worksheet2.xlsx"/></Relationships>
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  <c:tx>
        <c:rich>
          <a:bodyPr/>
          <a:lstStyle/>
          <a:p>
            <a:pPr>
              <a:defRPr/>
            </a:pPr>
            <a:r>
              <a:rPr lang="en-US" dirty="0" smtClean="0"/>
              <a:t>My production</a:t>
            </a:r>
            <a:endParaRPr lang="en-US" dirty="0"/>
          </a:p>
        </c:rich>
      </c:tx>
      <c:overlay val="0"/>
    </c:title>
    <c:plotArea>
      <c:layout/>
      <c:pieChart>
        <c:varyColors val="1"/>
        <c:firstSliceAng val="0"/>
        <c:ser>
          <c:idx val="0"/>
          <c:order val="0"/>
          <c:tx>
            <c:strRef>
              <c:f>Sheet1!$B$1</c:f>
              <c:strCache>
                <c:ptCount val="1"/>
                <c:pt idx="0">
                  <c:v>Oil</c:v>
                </c:pt>
              </c:strCache>
            </c:strRef>
          </c:tx>
          <c:invertIfNegative val="0"/>
          <c:cat>
            <c:strRef>
              <c:f>Sheet1!$A$2:$A$8</c:f>
              <c:strCache>
                <c:ptCount val="7"/>
                <c:pt idx="0">
                  <c:v>Czech Republic</c:v>
                </c:pt>
                <c:pt idx="1">
                  <c:v>Ireland</c:v>
                </c:pt>
                <c:pt idx="2">
                  <c:v>Germany</c:v>
                </c:pt>
                <c:pt idx="3">
                  <c:v>Australia</c:v>
                </c:pt>
                <c:pt idx="4">
                  <c:v>Austria</c:v>
                </c:pt>
                <c:pt idx="5">
                  <c:v>UK</c:v>
                </c:pt>
                <c:pt idx="6">
                  <c:v>Belgium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301</c:v>
                </c:pt>
                <c:pt idx="1">
                  <c:v>201</c:v>
                </c:pt>
                <c:pt idx="2">
                  <c:v>165</c:v>
                </c:pt>
                <c:pt idx="3">
                  <c:v>139</c:v>
                </c:pt>
                <c:pt idx="4">
                  <c:v>128</c:v>
                </c:pt>
                <c:pt idx="5">
                  <c:v>99</c:v>
                </c:pt>
                <c:pt idx="6">
                  <c:v>60</c:v>
                </c:pt>
              </c:numCache>
            </c:numRef>
          </c:val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rgbClr val="00ff00"/>
              </a:solidFill>
            </c:spPr>
          </c:dPt>
          <c:dPt>
            <c:idx val="2"/>
            <c:bubble3D val="0"/>
            <c:spPr>
              <a:solidFill>
                <a:srgbClr val="0000ff"/>
              </a:solidFill>
            </c:spPr>
          </c:dPt>
          <c:dPt>
            <c:idx val="3"/>
            <c:bubble3D val="0"/>
            <c:spPr>
              <a:solidFill>
                <a:srgbClr val="ffff00"/>
              </a:solidFill>
            </c:spPr>
          </c:dPt>
          <c:dPt>
            <c:idx val="4"/>
            <c:bubble3D val="0"/>
            <c:spPr>
              <a:solidFill>
                <a:srgbClr val="ff00ff"/>
              </a:solidFill>
            </c:spPr>
          </c:dPt>
          <c:dPt>
            <c:idx val="5"/>
            <c:bubble3D val="0"/>
            <c:spPr>
              <a:solidFill>
                <a:srgbClr val="00ffff"/>
              </a:solidFill>
            </c:spPr>
          </c:dPt>
          <c:dPt>
            <c:idx val="6"/>
            <c:bubble3D val="0"/>
            <c:spPr>
              <a:solidFill>
                <a:srgbClr val="000000"/>
              </a:solidFill>
            </c:spPr>
          </c:dPt>
        </c:ser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fficeChart 3"/>
          <p:cNvGraphicFramePr/>
          <p:nvPr>
            <p:extLst>
              <p:ext uri="{D42A27DB-BD31-4B8C-83A1-F6EECF244321}">
                <p14:modId xmlns:p14="http://schemas.microsoft.com/office/powerpoint/2010/main" val="125688713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OfficeChart slide</vt:lpstr>
    </vt:vector>
  </TitlesOfParts>
  <Company>officegen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PPTX Document</dc:title>
  <dc:creator>officegen</dc:creator>
  <cp:lastModifiedBy>officegen</cp:lastModifiedBy>
  <cp:revision>1</cp:revision>
  <dcterms:created xsi:type="dcterms:W3CDTF">2015-03-30T11:36:39Z</dcterms:created>
  <dcterms:modified xsi:type="dcterms:W3CDTF">2015-03-30T11:36:39Z</dcterms:modified>
</cp:coreProperties>
</file>