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charts/chart3.xml" ContentType="application/vnd.openxmlformats-officedocument.drawingml.chart+xml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
</file>

<file path=ppt/charts/_rels/chart3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Excel_Worksheet3.xlsx"/></Relationships>
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date1904 val="1"/>
  <c:chart>
    <c:plotArea>
      <c:layout/>
      <c:barChart>
        <c:barDir val="col"/>
        <c:grouping val="clustered"/>
        <c:overlap val="50"/>
        <c:gapWidth val="25"/>
        <c:axId val="64451712"/>
        <c:axId val="64453248"/>
        <c:ser>
          <c:idx val="0"/>
          <c:order val="0"/>
          <c:tx>
            <c:strRef>
              <c:f>Sheet1!$B$1</c:f>
              <c:strCache>
                <c:ptCount val="1"/>
                <c:pt idx="0">
                  <c:v>Income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23.5</c:v>
                </c:pt>
                <c:pt idx="1">
                  <c:v>26.2</c:v>
                </c:pt>
                <c:pt idx="2">
                  <c:v>30.1</c:v>
                </c:pt>
                <c:pt idx="3">
                  <c:v>29.5</c:v>
                </c:pt>
                <c:pt idx="4">
                  <c:v>24.6</c:v>
                </c:pt>
              </c:numCache>
            </c:numRef>
          </c:val>
          <c:spPr>
            <a:solidFill>
              <a:srgbClr val="ff0000"/>
            </a:solidFill>
          </c:spPr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Expense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18.1</c:v>
                </c:pt>
                <c:pt idx="1">
                  <c:v>22.8</c:v>
                </c:pt>
                <c:pt idx="2">
                  <c:v>23.9</c:v>
                </c:pt>
                <c:pt idx="3">
                  <c:v>25.1</c:v>
                </c:pt>
                <c:pt idx="4">
                  <c:v>25</c:v>
                </c:pt>
              </c:numCache>
            </c:numRef>
          </c:val>
          <c:spPr>
            <a:solidFill>
              <a:srgbClr val="00ff00"/>
            </a:solidFill>
          </c:spPr>
        </c:ser>
      </c:barChart>
      <c:catAx>
        <c:axId val="64451712"/>
        <c:scaling>
          <c:orientation val="minMax"/>
        </c:scaling>
        <c:axPos val="l"/>
        <c:tickLblPos val="nextTo"/>
        <c:crossAx val="64453248"/>
        <c:crosses val="autoZero"/>
        <c:auto val="1"/>
        <c:lblAlgn val="ctr"/>
        <c:lblOffset val="100"/>
      </c:catAx>
      <c:valAx>
        <c:axId val="64453248"/>
        <c:scaling>
          <c:orientation val="minMax"/>
        </c:scaling>
        <c:axPos val="b"/>
        <c:numFmt formatCode="$0" sourceLinked="0"/>
        <c:tickLblPos val="nextTo"/>
        <c:crossAx val="64451712"/>
        <c:crosses val="autoZero"/>
        <c:crossBetween val="between"/>
      </c:valAx>
    </c:plotArea>
    <c:legend>
      <c:legendPos val="r"/>
      <c:layout/>
    </c:legend>
    <c:plotVisOnly val="1"/>
    <c:title>
      <c:tx>
        <c:rich>
          <a:bodyPr/>
          <a:lstStyle/>
          <a:p>
            <a:pPr>
              <a:defRPr/>
            </a:pPr>
            <a:r>
              <a:rPr lang="en-US" dirty="0" smtClean="0"/>
              <a:t>eSurvey chart</a:t>
            </a:r>
            <a:endParaRPr lang="en-US" dirty="0"/>
          </a:p>
        </c:rich>
      </c:tx>
      <c:layout/>
      <c:overlay val="0"/>
    </c:title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fficeChart 3"/>
          <p:cNvGraphicFramePr/>
          <p:nvPr>
            <p:extLst>
              <p:ext uri="{D42A27DB-BD31-4B8C-83A1-F6EECF244321}">
                <p14:modId xmlns:p14="http://schemas.microsoft.com/office/powerpoint/2010/main" val="125688713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OfficeChart slide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2015-03-30T11:36:39Z</dcterms:created>
  <dcterms:modified xsi:type="dcterms:W3CDTF">2015-03-30T11:36:39Z</dcterms:modified>
</cp:coreProperties>
</file>