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ppt/theme/theme1.xml" ContentType="application/vnd.openxmlformats-officedocument.theme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charts/chart5.xml" ContentType="application/vnd.openxmlformats-officedocument.drawingml.chart+xml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/Relationships>

</file>

<file path=ppt/charts/_rels/chart5.xml.rels><?xml version="1.0" encoding="UTF-8" standalone="yes"?>
<Relationships xmlns="http://schemas.openxmlformats.org/package/2006/relationships"><Relationship Id="rId1" Type="http://schemas.openxmlformats.org/officeDocument/2006/relationships/package" Target="../embeddings/Microsoft_Excel_Worksheet5.xlsx"/></Relationships>
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date1904 val="1"/>
  <c:chart>
    <c:plotArea>
      <c:layout/>
      <c:barChart>
        <c:barDir val="bar"/>
        <c:grouping val="stacked"/>
        <c:overlap val="100"/>
        <c:gapWidth val="150"/>
        <c:axId val="64451712"/>
        <c:axId val="64453248"/>
        <c:ser>
          <c:idx val="0"/>
          <c:order val="0"/>
          <c:tx>
            <c:strRef>
              <c:f>Sheet1!$B$1</c:f>
              <c:strCache>
                <c:ptCount val="1"/>
                <c:pt idx="0">
                  <c:v>europe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Y2003</c:v>
                </c:pt>
                <c:pt idx="1">
                  <c:v>Y2004</c:v>
                </c:pt>
                <c:pt idx="2">
                  <c:v>Y2005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2.5</c:v>
                </c:pt>
                <c:pt idx="1">
                  <c:v>2.6</c:v>
                </c:pt>
                <c:pt idx="2">
                  <c:v>2.8</c:v>
                </c:pt>
              </c:numCache>
            </c:numRef>
          </c:val>
          <c:spPr>
            <a:solidFill>
              <a:srgbClr val="ff0000"/>
            </a:solidFill>
          </c:spPr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namerica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Y2003</c:v>
                </c:pt>
                <c:pt idx="1">
                  <c:v>Y2004</c:v>
                </c:pt>
                <c:pt idx="2">
                  <c:v>Y2005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2.5</c:v>
                </c:pt>
                <c:pt idx="1">
                  <c:v>2.7</c:v>
                </c:pt>
                <c:pt idx="2">
                  <c:v>2.9</c:v>
                </c:pt>
              </c:numCache>
            </c:numRef>
          </c:val>
          <c:spPr>
            <a:solidFill>
              <a:srgbClr val="00ff00"/>
            </a:solidFill>
          </c:spPr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asia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Y2003</c:v>
                </c:pt>
                <c:pt idx="1">
                  <c:v>Y2004</c:v>
                </c:pt>
                <c:pt idx="2">
                  <c:v>Y2005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2.1</c:v>
                </c:pt>
                <c:pt idx="1">
                  <c:v>2.2</c:v>
                </c:pt>
                <c:pt idx="2">
                  <c:v>2.4</c:v>
                </c:pt>
              </c:numCache>
            </c:numRef>
          </c:val>
          <c:spPr>
            <a:solidFill>
              <a:srgbClr val="0000ff"/>
            </a:solidFill>
          </c:spPr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lamerica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Y2003</c:v>
                </c:pt>
                <c:pt idx="1">
                  <c:v>Y2004</c:v>
                </c:pt>
                <c:pt idx="2">
                  <c:v>Y2005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0.3</c:v>
                </c:pt>
                <c:pt idx="1">
                  <c:v>0.3</c:v>
                </c:pt>
                <c:pt idx="2">
                  <c:v>0.3</c:v>
                </c:pt>
              </c:numCache>
            </c:numRef>
          </c:val>
          <c:spPr>
            <a:solidFill>
              <a:srgbClr val="ffff00"/>
            </a:solidFill>
          </c:spPr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meast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Y2003</c:v>
                </c:pt>
                <c:pt idx="1">
                  <c:v>Y2004</c:v>
                </c:pt>
                <c:pt idx="2">
                  <c:v>Y2005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0.2</c:v>
                </c:pt>
                <c:pt idx="1">
                  <c:v>0.3</c:v>
                </c:pt>
                <c:pt idx="2">
                  <c:v>0.3</c:v>
                </c:pt>
              </c:numCache>
            </c:numRef>
          </c:val>
          <c:spPr>
            <a:solidFill>
              <a:srgbClr val="ff00ff"/>
            </a:solidFill>
          </c:spPr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africa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Y2003</c:v>
                </c:pt>
                <c:pt idx="1">
                  <c:v>Y2004</c:v>
                </c:pt>
                <c:pt idx="2">
                  <c:v>Y2005</c:v>
                </c:pt>
              </c:strCache>
            </c:strRef>
          </c:cat>
          <c:val>
            <c:numRef>
              <c:f>Sheet1!$G$2:$G$4</c:f>
              <c:numCache>
                <c:formatCode>General</c:formatCode>
                <c:ptCount val="3"/>
                <c:pt idx="0">
                  <c:v>0.1</c:v>
                </c:pt>
                <c:pt idx="1">
                  <c:v>0.1</c:v>
                </c:pt>
                <c:pt idx="2">
                  <c:v>0.1</c:v>
                </c:pt>
              </c:numCache>
            </c:numRef>
          </c:val>
          <c:spPr>
            <a:solidFill>
              <a:srgbClr val="00ffff"/>
            </a:solidFill>
          </c:spPr>
        </c:ser>
      </c:barChart>
      <c:catAx>
        <c:axId val="64451712"/>
        <c:scaling>
          <c:orientation val="minMax"/>
        </c:scaling>
        <c:axPos val="l"/>
        <c:tickLblPos val="nextTo"/>
        <c:crossAx val="64453248"/>
        <c:crosses val="autoZero"/>
        <c:auto val="1"/>
        <c:lblAlgn val="ctr"/>
        <c:lblOffset val="100"/>
      </c:catAx>
      <c:valAx>
        <c:axId val="64453248"/>
        <c:scaling>
          <c:orientation val="minMax"/>
        </c:scaling>
        <c:axPos val="b"/>
        <c:numFmt formatCode="General" sourceLinked="1"/>
        <c:tickLblPos val="nextTo"/>
        <c:crossAx val="64451712"/>
        <c:crosses val="autoZero"/>
        <c:crossBetween val="between"/>
      </c:valAx>
    </c:plotArea>
    <c:legend>
      <c:legendPos val="r"/>
      <c:layout/>
    </c:legend>
    <c:plotVisOnly val="1"/>
    <c:title>
      <c:tx>
        <c:rich>
          <a:bodyPr/>
          <a:lstStyle/>
          <a:p>
            <a:pPr>
              <a:defRPr/>
            </a:pPr>
            <a:r>
              <a:rPr lang="en-US" dirty="0" smtClean="0"/>
              <a:t>Group bar chart</a:t>
            </a:r>
            <a:endParaRPr lang="en-US" dirty="0"/>
          </a:p>
        </c:rich>
      </c:tx>
      <c:layout/>
      <c:overlay val="0"/>
    </c:title>
  </c:chart>
  <c:txPr>
    <a:bodyPr/>
    <a:lstStyle/>
    <a:p>
      <a:pPr>
        <a:defRPr sz="1800"/>
      </a:pPr>
      <a:endParaRPr lang="en-US"/>
    </a:p>
  </c:txPr>
  <c:externalData r:id="rId1"/>
</c:chartSpace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6F1F-CE9B-4651-A6AA-CD717754106B}" type="datetimeFigureOut">
              <a:rPr lang="en-US" smtClean="0"/>
              <a:t>6/13/2013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�#�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66F1F-CE9B-4651-A6AA-CD717754106B}" type="datetimeFigureOut">
              <a:rPr lang="en-US" smtClean="0"/>
              <a:t>6/13/2013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21451-1387-4CA6-816F-3879F97B5CBC}" type="slidenum">
              <a:rPr lang="en-US" smtClean="0"/>
              <a:t>�#�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�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�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chart" Target="../charts/char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fficeChart 3"/>
          <p:cNvGraphicFramePr/>
          <p:nvPr>
            <p:extLst>
              <p:ext uri="{D42A27DB-BD31-4B8C-83A1-F6EECF244321}">
                <p14:modId xmlns:p14="http://schemas.microsoft.com/office/powerpoint/2010/main" val="125688713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OfficeChart slide</vt:lpstr>
    </vt:vector>
  </TitlesOfParts>
  <Company>officegen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PPTX Document</dc:title>
  <dc:creator>officegen</dc:creator>
  <cp:lastModifiedBy>officegen</cp:lastModifiedBy>
  <cp:revision>1</cp:revision>
  <dcterms:created xsi:type="dcterms:W3CDTF">2015-03-30T11:36:40Z</dcterms:created>
  <dcterms:modified xsi:type="dcterms:W3CDTF">2015-03-30T11:36:40Z</dcterms:modified>
</cp:coreProperties>
</file>