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72000" y="1959000"/>
            <a:ext cx="4200000" cy="294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17000" y="-411000"/>
            <a:ext cx="6110000" cy="7680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00000"/>
            <a:ext cx="490000" cy="490000"/>
          </a:xfrm>
          <a:prstGeom prst="rect">
            <a:avLst/>
          </a:prstGeom>
        </p:spPr>
      </p:pic>
      <p:pic>
        <p:nvPicPr>
          <p:cNvPr id="4" name="Objec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100000"/>
            <a:ext cx="490000" cy="540000"/>
          </a:xfrm>
          <a:prstGeom prst="rect">
            <a:avLst/>
          </a:prstGeom>
        </p:spPr>
      </p:pic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100000"/>
            <a:ext cx="490000" cy="490000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0000" y="1100000"/>
            <a:ext cx="490000" cy="49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00" y="100000"/>
            <a:ext cx="490000" cy="490000"/>
          </a:xfrm>
          <a:prstGeom prst="rect">
            <a:avLst/>
          </a:prstGeom>
        </p:spPr>
      </p:pic>
      <p:pic>
        <p:nvPicPr>
          <p:cNvPr id="4" name="Object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100000"/>
            <a:ext cx="490000" cy="540000"/>
          </a:xfrm>
          <a:prstGeom prst="rect">
            <a:avLst/>
          </a:prstGeom>
        </p:spPr>
      </p:pic>
      <p:pic>
        <p:nvPicPr>
          <p:cNvPr id="5" name="Object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100000"/>
            <a:ext cx="450000" cy="490000"/>
          </a:xfrm>
          <a:prstGeom prst="rect">
            <a:avLst/>
          </a:prstGeom>
        </p:spPr>
      </p:pic>
      <p:pic>
        <p:nvPicPr>
          <p:cNvPr id="6" name="Object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0000" y="1100000"/>
            <a:ext cx="500000" cy="510000"/>
          </a:xfrm>
          <a:prstGeom prst="rect">
            <a:avLst/>
          </a:prstGeom>
        </p:spPr>
      </p:pic>
      <p:pic>
        <p:nvPicPr>
          <p:cNvPr id="7" name="Object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00000" y="1100000"/>
            <a:ext cx="490000" cy="490000"/>
          </a:xfrm>
          <a:prstGeom prst="rect">
            <a:avLst/>
          </a:prstGeom>
        </p:spPr>
      </p:pic>
      <p:pic>
        <p:nvPicPr>
          <p:cNvPr id="8" name="Object 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1100000"/>
            <a:ext cx="450000" cy="490000"/>
          </a:xfrm>
          <a:prstGeom prst="rect">
            <a:avLst/>
          </a:prstGeom>
        </p:spPr>
      </p:pic>
      <p:pic>
        <p:nvPicPr>
          <p:cNvPr id="9" name="Object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00" y="2100000"/>
            <a:ext cx="490000" cy="540000"/>
          </a:xfrm>
          <a:prstGeom prst="rect">
            <a:avLst/>
          </a:prstGeom>
        </p:spPr>
      </p:pic>
      <p:pic>
        <p:nvPicPr>
          <p:cNvPr id="10" name="Object 9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00000" y="2100000"/>
            <a:ext cx="500000" cy="510000"/>
          </a:xfrm>
          <a:prstGeom prst="rect">
            <a:avLst/>
          </a:prstGeom>
        </p:spPr>
      </p:pic>
      <p:pic>
        <p:nvPicPr>
          <p:cNvPr id="11" name="Object 10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100000" y="2100000"/>
            <a:ext cx="500000" cy="510000"/>
          </a:xfrm>
          <a:prstGeom prst="rect">
            <a:avLst/>
          </a:prstGeom>
        </p:spPr>
      </p:pic>
      <p:pic>
        <p:nvPicPr>
          <p:cNvPr id="12" name="Object 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0000" y="3100000"/>
            <a:ext cx="500000" cy="510000"/>
          </a:xfrm>
          <a:prstGeom prst="rect">
            <a:avLst/>
          </a:prstGeom>
        </p:spPr>
      </p:pic>
      <p:pic>
        <p:nvPicPr>
          <p:cNvPr id="13" name="Object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00000" y="3100000"/>
            <a:ext cx="490000" cy="540000"/>
          </a:xfrm>
          <a:prstGeom prst="rect">
            <a:avLst/>
          </a:prstGeom>
        </p:spPr>
      </p:pic>
      <p:pic>
        <p:nvPicPr>
          <p:cNvPr id="14" name="Object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00000" y="3100000"/>
            <a:ext cx="450000" cy="49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2015-03-30T12:56:36Z</dcterms:created>
  <dcterms:modified xsi:type="dcterms:W3CDTF">2015-03-30T12:56:36Z</dcterms:modified>
</cp:coreProperties>
</file>