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ppt/theme/theme1.xml" ContentType="application/vnd.openxmlformats-officedocument.theme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s/slide1.xml" ContentType="application/vnd.openxmlformats-officedocument.presentationml.slide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6F1F-CE9B-4651-A6AA-CD717754106B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�#�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66F1F-CE9B-4651-A6AA-CD717754106B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21451-1387-4CA6-816F-3879F97B5CBC}" type="slidenum">
              <a:rPr lang="en-US" smtClean="0"/>
              <a:t>�#�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�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�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524000" y="1397000"/>
          <a:ext cx="6096000" cy="148336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463040"/>
                <a:gridCol w="1463040"/>
                <a:gridCol w="1463040"/>
                <a:gridCol w="1463040"/>
                <a:gridCol w="1463040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[0,0]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[0,1]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[0,2]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[0,3]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[0,4]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[1,0]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[1,1]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[1,2]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[1,3]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[1,4]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[2,0]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[2,1]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[2,2]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[2,3]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[2,4]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[3,0]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[3,1]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[3,2]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[3,3]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[3,4]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[4,0]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[4,1]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[4,2]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[4,3]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[4,4]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[5,0]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[5,1]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[5,2]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[5,3]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[5,4]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[6,0]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[6,1]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[6,2]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[6,3]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[6,4]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[7,0]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[7,1]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[7,2]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[7,3]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[7,4]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[8,0]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[8,1]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[8,2]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[8,3]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[8,4]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[9,0]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[9,1]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[9,2]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[9,3]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[9,4]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[10,0]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[10,1]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[10,2]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[10,3]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[10,4]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[11,0]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[11,1]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[11,2]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[11,3]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[11,4]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officegen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PPTX Document</dc:title>
  <dc:creator>officegen</dc:creator>
  <cp:lastModifiedBy>officegen</cp:lastModifiedBy>
  <cp:revision>1</cp:revision>
  <dcterms:created xsi:type="dcterms:W3CDTF">2015-03-30T13:59:40Z</dcterms:created>
  <dcterms:modified xsi:type="dcterms:W3CDTF">2015-03-30T13:59:40Z</dcterms:modified>
</cp:coreProperties>
</file>