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ppt/theme/theme1.xml" ContentType="application/vnd.openxmlformats-officedocument.theme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slides/slide1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9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166F1F-CE9B-4651-A6AA-CD717754106B}" type="datetimeFigureOut">
              <a:rPr lang="en-US" smtClean="0"/>
              <a:t>6/13/2013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021451-1387-4CA6-816F-3879F97B5CBC}" type="slidenum">
              <a:rPr lang="en-US" smtClean="0"/>
              <a:t>�#�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�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�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�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1"/>
          <p:cNvSpPr txBox="1"/>
          <p:nvPr/>
        </p:nvSpPr>
        <p:spPr>
          <a:xfrm>
            <a:off x="0" y="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Created using Officegen version 0.2.9</a:t>
            </a:r>
            <a:endParaRPr lang="en-US" dirty="0"/>
          </a:p>
        </p:txBody>
      </p:sp>
      <p:sp>
        <p:nvSpPr>
          <p:cNvPr id="3" name="Object 2"/>
          <p:cNvSpPr txBox="1"/>
          <p:nvPr/>
        </p:nvSpPr>
        <p:spPr>
          <a:xfrm>
            <a:off x="0" y="200000"/>
            <a:ext cx="28194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Fast position</a:t>
            </a:r>
            <a:endParaRPr lang="en-US" dirty="0"/>
          </a:p>
        </p:txBody>
      </p:sp>
      <p:sp>
        <p:nvSpPr>
          <p:cNvPr id="4" name="Object 3"/>
          <p:cNvSpPr txBox="1"/>
          <p:nvPr/>
        </p:nvSpPr>
        <p:spPr>
          <a:xfrm>
            <a:off x="0" y="400000"/>
            <a:ext cx="9144000" cy="2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dirty="0" smtClean="0">
                <a:solidFill>
                  <a:srgbClr val="ffffff"/>
                </a:solidFill>
              </a:rPr>
              <a:t>Full line</a:t>
            </a:r>
            <a:endParaRPr lang="en-US" dirty="0"/>
          </a:p>
        </p:txBody>
      </p:sp>
      <p:sp>
        <p:nvSpPr>
          <p:cNvPr id="5" name="Object 4"/>
          <p:cNvSpPr txBox="1"/>
          <p:nvPr/>
        </p:nvSpPr>
        <p:spPr>
          <a:xfrm>
            <a:off x="0" y="1500000"/>
            <a:ext cx="6858000" cy="66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600" dirty="0" smtClean="0">
                <a:solidFill>
                  <a:srgbClr val="ffffff"/>
                </a:solidFill>
              </a:rPr>
              <a:t>Hello </a:t>
            </a:r>
            <a:r>
              <a:rPr lang="en-US" sz="56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World!</a:t>
            </a:r>
            <a:endParaRPr lang="en-US" dirty="0"/>
          </a:p>
        </p:txBody>
      </p:sp>
      <p:sp>
        <p:nvSpPr>
          <p:cNvPr id="6" name="Object 5"/>
          <p:cNvSpPr txBox="1"/>
          <p:nvPr/>
        </p:nvSpPr>
        <p:spPr>
          <a:xfrm>
            <a:off x="2286000" y="660000"/>
            <a:ext cx="4572000" cy="600000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4800" dirty="0" smtClean="0">
                <a:solidFill>
                  <a:srgbClr val="0000ff"/>
                </a:solidFill>
              </a:rPr>
              <a:t>Office generator</a:t>
            </a:r>
            <a:endParaRPr lang="en-US" sz="4800" dirty="0"/>
          </a:p>
        </p:txBody>
      </p:sp>
      <p:sp>
        <p:nvSpPr>
          <p:cNvPr id="7" name="Object 6"/>
          <p:cNvSpPr txBox="1"/>
          <p:nvPr/>
        </p:nvSpPr>
        <p:spPr>
          <a:xfrm>
            <a:off x="100000" y="2500000"/>
            <a:ext cx="6400800" cy="369332"/>
          </a:xfrm>
          <a:prstGeom prst="rect">
            <a:avLst/>
          </a:prstGeom>
          <a:noFill/>
        </p:spPr>
        <p:txBody>
          <a:bodyPr wrap="square" rtlCol="0"/>
          <a:lstStyle/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</a:t>
            </a:r>
          </a:p>
          <a:p>
            <a:r>
              <a:rPr lang="en-US" sz="5400" b="1" u="sng" dirty="0" smtClean="0">
                <a:solidFill>
                  <a:srgbClr val="cc0000"/>
                </a:solidFill>
                <a:latin typeface="Wide Latin" pitchFamily="34" charset="0"/>
                <a:cs typeface="Wide Latin" pitchFamily="34" charset="0"/>
              </a:rPr>
              <a:t>Boom!!!</a:t>
            </a:r>
            <a:endParaRPr lang="en-US" sz="5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MS P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first slide!</vt:lpstr>
    </vt:vector>
  </TitlesOfParts>
  <Company>officegen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Sample PPTX Document</dc:title>
  <dc:creator>officegen</dc:creator>
  <cp:lastModifiedBy>officegen</cp:lastModifiedBy>
  <cp:revision>1</cp:revision>
  <dcterms:created xsi:type="dcterms:W3CDTF">2015-03-30T11:03:36Z</dcterms:created>
  <dcterms:modified xsi:type="dcterms:W3CDTF">2015-03-30T11:03:36Z</dcterms:modified>
</cp:coreProperties>
</file>