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6" r:id="rId4"/>
    <p:sldId id="258" r:id="rId5"/>
    <p:sldId id="265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70" r:id="rId14"/>
    <p:sldId id="271" r:id="rId15"/>
    <p:sldId id="272" r:id="rId16"/>
    <p:sldId id="273" r:id="rId17"/>
    <p:sldId id="268" r:id="rId18"/>
    <p:sldId id="269" r:id="rId19"/>
    <p:sldId id="274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F175"/>
    <a:srgbClr val="0000FF"/>
    <a:srgbClr val="FF0000"/>
    <a:srgbClr val="0066FF"/>
    <a:srgbClr val="3366FF"/>
    <a:srgbClr val="546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06" autoAdjust="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0D-456F-B485-3CB5385A1568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數列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0D-456F-B485-3CB5385A1568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數列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0D-456F-B485-3CB5385A1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4555904"/>
        <c:axId val="-34553728"/>
      </c:lineChart>
      <c:catAx>
        <c:axId val="-3455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34553728"/>
        <c:crosses val="autoZero"/>
        <c:auto val="1"/>
        <c:lblAlgn val="ctr"/>
        <c:lblOffset val="100"/>
        <c:noMultiLvlLbl val="0"/>
      </c:catAx>
      <c:valAx>
        <c:axId val="-3455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3455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1-4120-8E70-2163F4B61ABC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數列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E1-4120-8E70-2163F4B61ABC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數列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E1-4120-8E70-2163F4B61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66757024"/>
        <c:axId val="-266758112"/>
      </c:barChart>
      <c:catAx>
        <c:axId val="-26675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66758112"/>
        <c:crosses val="autoZero"/>
        <c:auto val="1"/>
        <c:lblAlgn val="ctr"/>
        <c:lblOffset val="100"/>
        <c:noMultiLvlLbl val="0"/>
      </c:catAx>
      <c:valAx>
        <c:axId val="-26675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6675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1-499E-A542-A3E69BAAA7FA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數列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B1-499E-A542-A3E69BAAA7FA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數列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B1-499E-A542-A3E69BAAA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66757568"/>
        <c:axId val="-266755936"/>
      </c:barChart>
      <c:catAx>
        <c:axId val="-26675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66755936"/>
        <c:crosses val="autoZero"/>
        <c:auto val="1"/>
        <c:lblAlgn val="ctr"/>
        <c:lblOffset val="100"/>
        <c:noMultiLvlLbl val="0"/>
      </c:catAx>
      <c:valAx>
        <c:axId val="-26675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667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工作表1!$A$2:$A$6</c:f>
              <c:strCache>
                <c:ptCount val="5"/>
                <c:pt idx="0">
                  <c:v>1/5/2002</c:v>
                </c:pt>
                <c:pt idx="1">
                  <c:v>1/6/2002</c:v>
                </c:pt>
                <c:pt idx="2">
                  <c:v>1/7/2002</c:v>
                </c:pt>
                <c:pt idx="3">
                  <c:v>1/8/2002</c:v>
                </c:pt>
                <c:pt idx="4">
                  <c:v>1/9/2002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5F-4179-8772-970DD4381154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數列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工作表1!$A$2:$A$6</c:f>
              <c:strCache>
                <c:ptCount val="5"/>
                <c:pt idx="0">
                  <c:v>1/5/2002</c:v>
                </c:pt>
                <c:pt idx="1">
                  <c:v>1/6/2002</c:v>
                </c:pt>
                <c:pt idx="2">
                  <c:v>1/7/2002</c:v>
                </c:pt>
                <c:pt idx="3">
                  <c:v>1/8/2002</c:v>
                </c:pt>
                <c:pt idx="4">
                  <c:v>1/9/2002</c:v>
                </c:pt>
              </c:strCache>
            </c:str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5F-4179-8772-970DD4381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67084912"/>
        <c:axId val="-266832112"/>
      </c:areaChart>
      <c:catAx>
        <c:axId val="-267084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66832112"/>
        <c:crosses val="autoZero"/>
        <c:auto val="1"/>
        <c:lblAlgn val="ctr"/>
        <c:lblOffset val="100"/>
        <c:noMultiLvlLbl val="0"/>
      </c:catAx>
      <c:valAx>
        <c:axId val="-26683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670849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工作表1!$A$2:$A$6</c:f>
              <c:strCache>
                <c:ptCount val="5"/>
                <c:pt idx="0">
                  <c:v>1/5/2002</c:v>
                </c:pt>
                <c:pt idx="1">
                  <c:v>1/6/2002</c:v>
                </c:pt>
                <c:pt idx="2">
                  <c:v>1/7/2002</c:v>
                </c:pt>
                <c:pt idx="3">
                  <c:v>1/8/2002</c:v>
                </c:pt>
                <c:pt idx="4">
                  <c:v>1/9/2002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0-4AB2-A333-315827508689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數列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工作表1!$A$2:$A$6</c:f>
              <c:strCache>
                <c:ptCount val="5"/>
                <c:pt idx="0">
                  <c:v>1/5/2002</c:v>
                </c:pt>
                <c:pt idx="1">
                  <c:v>1/6/2002</c:v>
                </c:pt>
                <c:pt idx="2">
                  <c:v>1/7/2002</c:v>
                </c:pt>
                <c:pt idx="3">
                  <c:v>1/8/2002</c:v>
                </c:pt>
                <c:pt idx="4">
                  <c:v>1/9/2002</c:v>
                </c:pt>
              </c:strCache>
            </c:str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60-4AB2-A333-315827508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37400576"/>
        <c:axId val="-2037404384"/>
      </c:areaChart>
      <c:catAx>
        <c:axId val="-2037400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037404384"/>
        <c:crosses val="autoZero"/>
        <c:auto val="1"/>
        <c:lblAlgn val="ctr"/>
        <c:lblOffset val="100"/>
        <c:noMultiLvlLbl val="0"/>
      </c:catAx>
      <c:valAx>
        <c:axId val="-203740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0374005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Y 值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工作表1!$A$2:$A$6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2.1</c:v>
                </c:pt>
                <c:pt idx="4">
                  <c:v>3.2</c:v>
                </c:pt>
              </c:numCache>
            </c:numRef>
          </c:xVal>
          <c:yVal>
            <c:numRef>
              <c:f>工作表1!$B$2:$B$6</c:f>
              <c:numCache>
                <c:formatCode>General</c:formatCode>
                <c:ptCount val="5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  <c:pt idx="3">
                  <c:v>-0.5</c:v>
                </c:pt>
                <c:pt idx="4">
                  <c:v>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BD-45B4-82EA-F3A5DAFE6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38597856"/>
        <c:axId val="-2038598400"/>
      </c:scatterChart>
      <c:valAx>
        <c:axId val="-2038597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038598400"/>
        <c:crosses val="autoZero"/>
        <c:crossBetween val="midCat"/>
      </c:valAx>
      <c:valAx>
        <c:axId val="-203859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0385978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8D-4B9C-954D-3A7CECD841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8D-4B9C-954D-3A7CECD841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8D-4B9C-954D-3A7CECD841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E8D-4B9C-954D-3A7CECD841D3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</c:v>
                </c:pt>
                <c:pt idx="1">
                  <c:v>第二季</c:v>
                </c:pt>
                <c:pt idx="2">
                  <c:v>第三季</c:v>
                </c:pt>
                <c:pt idx="3">
                  <c:v>第四季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8D-4B9C-954D-3A7CECD84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TW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692-410B-87CF-9B374191BE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692-410B-87CF-9B374191BE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692-410B-87CF-9B374191BE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692-410B-87CF-9B374191BE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</c:v>
                </c:pt>
                <c:pt idx="1">
                  <c:v>第二季</c:v>
                </c:pt>
                <c:pt idx="2">
                  <c:v>第三季</c:v>
                </c:pt>
                <c:pt idx="3">
                  <c:v>第四季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92-410B-87CF-9B374191B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196F6-7584-4650-82DD-1A823E372E93}" type="datetimeFigureOut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AE44E-4572-4925-A6D2-CC5FB92EFD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547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AE44E-4572-4925-A6D2-CC5FB92EFD7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5697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87A2D-0523-400E-8364-8FCFDAAEE150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435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067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ED321-95FB-497B-BD7E-3BD909DE64AD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24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4E27-12DC-43A4-A531-93F92B4B5AEB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171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5D98-A40D-4F6A-B778-B48D2F7EC464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2460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40F8D-04B0-4510-8208-7A8AB7D75261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588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83AE-CBBB-4AB3-9A7C-32D18F7AB593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90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A43A-76D7-43A7-8042-3520281B1840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5070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C0ED-AAF8-4DB2-AF56-EE0DC21174BB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92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E85D-BD6F-4D26-B110-7E28230C593F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686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93F5-55DB-4F1A-9A97-9192FB5AEB42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08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9CC3-7329-43C8-BC56-DBF8F15634F0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3F3CB-4711-4FC8-9867-5888834CD7F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670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abc@gmail.com" TargetMode="External"/><Relationship Id="rId2" Type="http://schemas.openxmlformats.org/officeDocument/2006/relationships/hyperlink" Target="http://g21589.github.io/PPTX2HTM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test/%5bContent_Types%5d.xml" TargetMode="Externa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我是標題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副標題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C7B0-3E75-4441-B63F-4CC3A5531728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6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標題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111</a:t>
            </a:r>
          </a:p>
          <a:p>
            <a:r>
              <a:rPr lang="en-US" altLang="zh-TW" dirty="0" smtClean="0"/>
              <a:t>222</a:t>
            </a:r>
          </a:p>
          <a:p>
            <a:r>
              <a:rPr lang="en-US" altLang="zh-TW" dirty="0" smtClean="0"/>
              <a:t>333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59E43-2377-4BD5-9EF1-8A04A4F66F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433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F1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背景測試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42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i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圖片測試</a:t>
            </a:r>
            <a:endParaRPr lang="zh-TW" altLang="en-US" i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57762"/>
            <a:ext cx="7886700" cy="4087063"/>
          </a:xfr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6548D-D54C-4064-8B18-89FB2D942122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128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TW" altLang="en-US" i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圖片縮放測試</a:t>
            </a:r>
            <a:endParaRPr lang="zh-TW" altLang="en-US" i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83" y="21644"/>
            <a:ext cx="4077002" cy="2112793"/>
          </a:xfr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6548D-D54C-4064-8B18-89FB2D942122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5</a:t>
            </a:fld>
            <a:endParaRPr lang="zh-TW" altLang="en-US"/>
          </a:p>
        </p:txBody>
      </p:sp>
      <p:pic>
        <p:nvPicPr>
          <p:cNvPr id="6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487" y="1690689"/>
            <a:ext cx="12789439" cy="662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1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48299" y="870333"/>
            <a:ext cx="2115239" cy="1046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r>
              <a:rPr lang="zh-TW" altLang="en-US" dirty="0" smtClean="0"/>
              <a:t>上 左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3514381" y="870333"/>
            <a:ext cx="2115239" cy="1046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  <a:prstDash val="sysDot"/>
          </a:ln>
        </p:spPr>
        <p:txBody>
          <a:bodyPr wrap="square" rtlCol="0">
            <a:noAutofit/>
          </a:bodyPr>
          <a:lstStyle/>
          <a:p>
            <a:pPr algn="ctr"/>
            <a:r>
              <a:rPr lang="zh-TW" altLang="en-US" dirty="0" smtClean="0"/>
              <a:t>上 中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6180463" y="870333"/>
            <a:ext cx="2115239" cy="1046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noAutofit/>
          </a:bodyPr>
          <a:lstStyle/>
          <a:p>
            <a:pPr algn="r"/>
            <a:r>
              <a:rPr lang="zh-TW" altLang="en-US" dirty="0" smtClean="0"/>
              <a:t>上 右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848298" y="2565095"/>
            <a:ext cx="2115239" cy="1046602"/>
          </a:xfrm>
          <a:prstGeom prst="rect">
            <a:avLst/>
          </a:prstGeom>
          <a:solidFill>
            <a:srgbClr val="0066FF"/>
          </a:solidFill>
          <a:ln>
            <a:solidFill>
              <a:schemeClr val="tx1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r>
              <a:rPr lang="zh-TW" altLang="en-US" dirty="0" smtClean="0"/>
              <a:t>中 左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3514381" y="2565095"/>
            <a:ext cx="2115239" cy="1046602"/>
          </a:xfrm>
          <a:prstGeom prst="rect">
            <a:avLst/>
          </a:prstGeom>
          <a:solidFill>
            <a:srgbClr val="546374"/>
          </a:solidFill>
          <a:ln>
            <a:solidFill>
              <a:schemeClr val="tx1"/>
            </a:solidFill>
            <a:prstDash val="dashDot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TW" altLang="en-US" dirty="0" smtClean="0">
                <a:solidFill>
                  <a:schemeClr val="bg1"/>
                </a:solidFill>
              </a:rPr>
              <a:t>中 中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180463" y="2565095"/>
            <a:ext cx="2115239" cy="1046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0" anchor="ctr">
            <a:noAutofit/>
          </a:bodyPr>
          <a:lstStyle/>
          <a:p>
            <a:pPr algn="r"/>
            <a:r>
              <a:rPr lang="zh-TW" altLang="en-US" u="sng" dirty="0" smtClean="0"/>
              <a:t>中 右</a:t>
            </a:r>
            <a:endParaRPr lang="zh-TW" altLang="en-US" u="sng" dirty="0"/>
          </a:p>
        </p:txBody>
      </p:sp>
      <p:sp>
        <p:nvSpPr>
          <p:cNvPr id="10" name="文字方塊 9"/>
          <p:cNvSpPr txBox="1"/>
          <p:nvPr/>
        </p:nvSpPr>
        <p:spPr>
          <a:xfrm>
            <a:off x="848297" y="4259857"/>
            <a:ext cx="2115239" cy="1046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  <a:prstDash val="lgDashDot"/>
          </a:ln>
        </p:spPr>
        <p:txBody>
          <a:bodyPr wrap="square" rtlCol="0" anchor="b">
            <a:noAutofit/>
          </a:bodyPr>
          <a:lstStyle/>
          <a:p>
            <a:r>
              <a:rPr lang="zh-TW" altLang="en-US" i="1" dirty="0" smtClean="0"/>
              <a:t>下 左</a:t>
            </a:r>
            <a:endParaRPr lang="zh-TW" altLang="en-US" i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514381" y="4259857"/>
            <a:ext cx="2115239" cy="1046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FF"/>
            </a:solidFill>
            <a:prstDash val="lgDashDotDot"/>
          </a:ln>
        </p:spPr>
        <p:txBody>
          <a:bodyPr wrap="square" rtlCol="0" anchor="b">
            <a:noAutofit/>
          </a:bodyPr>
          <a:lstStyle/>
          <a:p>
            <a:pPr algn="ctr"/>
            <a:r>
              <a:rPr lang="zh-TW" altLang="en-US" b="1" dirty="0" smtClean="0"/>
              <a:t>下 中</a:t>
            </a:r>
            <a:endParaRPr lang="zh-TW" altLang="en-US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6180462" y="4259857"/>
            <a:ext cx="2115239" cy="104660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FF0000"/>
            </a:solidFill>
            <a:prstDash val="dash"/>
          </a:ln>
        </p:spPr>
        <p:txBody>
          <a:bodyPr wrap="square" rtlCol="0" anchor="b">
            <a:noAutofit/>
          </a:bodyPr>
          <a:lstStyle/>
          <a:p>
            <a:pPr algn="r"/>
            <a:r>
              <a:rPr lang="zh-TW" altLang="en-US" dirty="0" smtClean="0"/>
              <a:t>下 </a:t>
            </a:r>
            <a:r>
              <a:rPr lang="zh-TW" altLang="en-US" dirty="0"/>
              <a:t>右</a:t>
            </a: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48B1-D508-49FA-BBA0-5047EEF68D44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592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群組測試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848299" y="2147591"/>
            <a:ext cx="7447403" cy="1046602"/>
            <a:chOff x="920870" y="2147591"/>
            <a:chExt cx="7447403" cy="1046602"/>
          </a:xfrm>
        </p:grpSpPr>
        <p:sp>
          <p:nvSpPr>
            <p:cNvPr id="4" name="文字方塊 3"/>
            <p:cNvSpPr txBox="1"/>
            <p:nvPr/>
          </p:nvSpPr>
          <p:spPr>
            <a:xfrm>
              <a:off x="920870" y="21475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3586952" y="2147591"/>
              <a:ext cx="2115239" cy="104660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dirty="0" smtClean="0"/>
                <a:t>上 中</a:t>
              </a:r>
              <a:endParaRPr lang="zh-TW" altLang="en-US" dirty="0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6253034" y="2147591"/>
              <a:ext cx="2115239" cy="104660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r"/>
              <a:r>
                <a:rPr lang="zh-TW" altLang="en-US" dirty="0" smtClean="0"/>
                <a:t>上 右</a:t>
              </a:r>
              <a:endParaRPr lang="zh-TW" altLang="en-US" dirty="0"/>
            </a:p>
          </p:txBody>
        </p:sp>
      </p:grp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FF268-3616-48FD-9778-BBA6A4676333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3819181" y="2452391"/>
            <a:ext cx="2115239" cy="1046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noAutofit/>
          </a:bodyPr>
          <a:lstStyle/>
          <a:p>
            <a:pPr algn="ctr"/>
            <a:r>
              <a:rPr lang="zh-TW" altLang="en-US" dirty="0" smtClean="0"/>
              <a:t>上 中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3971581" y="2604791"/>
            <a:ext cx="2115239" cy="1046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noAutofit/>
          </a:bodyPr>
          <a:lstStyle/>
          <a:p>
            <a:pPr algn="ctr"/>
            <a:r>
              <a:rPr lang="zh-TW" altLang="en-US" dirty="0" smtClean="0"/>
              <a:t>上 中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4123981" y="2757191"/>
            <a:ext cx="2115239" cy="1046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noAutofit/>
          </a:bodyPr>
          <a:lstStyle/>
          <a:p>
            <a:pPr algn="ctr"/>
            <a:r>
              <a:rPr lang="zh-TW" altLang="en-US" dirty="0" smtClean="0"/>
              <a:t>上 中</a:t>
            </a:r>
            <a:endParaRPr lang="zh-TW" altLang="en-US" dirty="0"/>
          </a:p>
        </p:txBody>
      </p:sp>
      <p:grpSp>
        <p:nvGrpSpPr>
          <p:cNvPr id="38" name="群組 37"/>
          <p:cNvGrpSpPr/>
          <p:nvPr/>
        </p:nvGrpSpPr>
        <p:grpSpPr>
          <a:xfrm>
            <a:off x="6485263" y="2452391"/>
            <a:ext cx="2420039" cy="1351402"/>
            <a:chOff x="6485263" y="2452391"/>
            <a:chExt cx="2420039" cy="1351402"/>
          </a:xfrm>
        </p:grpSpPr>
        <p:sp>
          <p:nvSpPr>
            <p:cNvPr id="20" name="文字方塊 19"/>
            <p:cNvSpPr txBox="1"/>
            <p:nvPr/>
          </p:nvSpPr>
          <p:spPr>
            <a:xfrm>
              <a:off x="6485263" y="2452391"/>
              <a:ext cx="2115239" cy="104660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r"/>
              <a:r>
                <a:rPr lang="zh-TW" altLang="en-US" dirty="0" smtClean="0"/>
                <a:t>上 右</a:t>
              </a:r>
              <a:endParaRPr lang="zh-TW" altLang="en-US" dirty="0"/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6637663" y="2604791"/>
              <a:ext cx="2115239" cy="104660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r"/>
              <a:r>
                <a:rPr lang="zh-TW" altLang="en-US" dirty="0" smtClean="0"/>
                <a:t>上 右</a:t>
              </a:r>
              <a:endParaRPr lang="zh-TW" altLang="en-US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6790063" y="2757191"/>
              <a:ext cx="2115239" cy="104660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r"/>
              <a:r>
                <a:rPr lang="zh-TW" altLang="en-US" dirty="0" smtClean="0"/>
                <a:t>上 右</a:t>
              </a:r>
              <a:endParaRPr lang="zh-TW" altLang="en-US" dirty="0"/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1153099" y="2452391"/>
            <a:ext cx="2572439" cy="1503802"/>
            <a:chOff x="1153099" y="2452391"/>
            <a:chExt cx="2572439" cy="1503802"/>
          </a:xfrm>
        </p:grpSpPr>
        <p:sp>
          <p:nvSpPr>
            <p:cNvPr id="18" name="文字方塊 17"/>
            <p:cNvSpPr txBox="1"/>
            <p:nvPr/>
          </p:nvSpPr>
          <p:spPr>
            <a:xfrm>
              <a:off x="1153099" y="24523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1305499" y="26047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1457899" y="27571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1610299" y="29095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</p:grpSp>
      <p:sp>
        <p:nvSpPr>
          <p:cNvPr id="31" name="文字方塊 30"/>
          <p:cNvSpPr txBox="1"/>
          <p:nvPr/>
        </p:nvSpPr>
        <p:spPr>
          <a:xfrm>
            <a:off x="4276381" y="2909591"/>
            <a:ext cx="2115239" cy="1046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noAutofit/>
          </a:bodyPr>
          <a:lstStyle/>
          <a:p>
            <a:pPr algn="ctr"/>
            <a:r>
              <a:rPr lang="zh-TW" altLang="en-US" dirty="0" smtClean="0"/>
              <a:t>上 中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6942463" y="2909591"/>
            <a:ext cx="2115239" cy="10466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noAutofit/>
          </a:bodyPr>
          <a:lstStyle/>
          <a:p>
            <a:pPr algn="r"/>
            <a:r>
              <a:rPr lang="zh-TW" altLang="en-US" dirty="0" smtClean="0"/>
              <a:t>上 右</a:t>
            </a:r>
            <a:endParaRPr lang="zh-TW" altLang="en-US" dirty="0"/>
          </a:p>
        </p:txBody>
      </p:sp>
      <p:grpSp>
        <p:nvGrpSpPr>
          <p:cNvPr id="33" name="群組 32"/>
          <p:cNvGrpSpPr/>
          <p:nvPr/>
        </p:nvGrpSpPr>
        <p:grpSpPr>
          <a:xfrm>
            <a:off x="247879" y="5389099"/>
            <a:ext cx="8896121" cy="1046602"/>
            <a:chOff x="920870" y="2147591"/>
            <a:chExt cx="7447403" cy="1046602"/>
          </a:xfrm>
        </p:grpSpPr>
        <p:sp>
          <p:nvSpPr>
            <p:cNvPr id="34" name="文字方塊 33"/>
            <p:cNvSpPr txBox="1"/>
            <p:nvPr/>
          </p:nvSpPr>
          <p:spPr>
            <a:xfrm>
              <a:off x="920870" y="21475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3586952" y="2147591"/>
              <a:ext cx="2115239" cy="104660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dirty="0" smtClean="0"/>
                <a:t>上 中</a:t>
              </a:r>
              <a:endParaRPr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6253034" y="2147591"/>
              <a:ext cx="2115239" cy="104660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r"/>
              <a:r>
                <a:rPr lang="zh-TW" altLang="en-US" dirty="0" smtClean="0"/>
                <a:t>上 右</a:t>
              </a:r>
              <a:endParaRPr lang="zh-TW" altLang="en-US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1000699" y="2299991"/>
            <a:ext cx="7447403" cy="1046602"/>
            <a:chOff x="920870" y="2147591"/>
            <a:chExt cx="7447403" cy="1046602"/>
          </a:xfrm>
        </p:grpSpPr>
        <p:sp>
          <p:nvSpPr>
            <p:cNvPr id="14" name="文字方塊 13"/>
            <p:cNvSpPr txBox="1"/>
            <p:nvPr/>
          </p:nvSpPr>
          <p:spPr>
            <a:xfrm>
              <a:off x="920870" y="2147591"/>
              <a:ext cx="2115239" cy="104660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zh-TW" altLang="en-US" dirty="0" smtClean="0"/>
                <a:t>上 左</a:t>
              </a:r>
              <a:endParaRPr lang="zh-TW" altLang="en-US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3586952" y="2147591"/>
              <a:ext cx="2115239" cy="104660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dirty="0" smtClean="0"/>
                <a:t>上 中</a:t>
              </a:r>
              <a:endParaRPr lang="zh-TW" altLang="en-US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6253034" y="2147591"/>
              <a:ext cx="2115239" cy="104660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noAutofit/>
            </a:bodyPr>
            <a:lstStyle/>
            <a:p>
              <a:pPr algn="r"/>
              <a:r>
                <a:rPr lang="zh-TW" altLang="en-US" dirty="0" smtClean="0"/>
                <a:t>上 右</a:t>
              </a:r>
              <a:endParaRPr lang="zh-TW" altLang="en-US" dirty="0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" y="4548970"/>
            <a:ext cx="5782020" cy="2257632"/>
            <a:chOff x="0" y="3803495"/>
            <a:chExt cx="7691255" cy="3003107"/>
          </a:xfrm>
        </p:grpSpPr>
        <p:grpSp>
          <p:nvGrpSpPr>
            <p:cNvPr id="11" name="群組 10"/>
            <p:cNvGrpSpPr/>
            <p:nvPr/>
          </p:nvGrpSpPr>
          <p:grpSpPr>
            <a:xfrm>
              <a:off x="0" y="3803495"/>
              <a:ext cx="7447404" cy="3003107"/>
              <a:chOff x="848297" y="4259857"/>
              <a:chExt cx="7447404" cy="1046602"/>
            </a:xfrm>
          </p:grpSpPr>
          <p:sp>
            <p:nvSpPr>
              <p:cNvPr id="9" name="文字方塊 8"/>
              <p:cNvSpPr txBox="1"/>
              <p:nvPr/>
            </p:nvSpPr>
            <p:spPr>
              <a:xfrm>
                <a:off x="3514381" y="4259857"/>
                <a:ext cx="2115239" cy="1046602"/>
              </a:xfrm>
              <a:prstGeom prst="rect">
                <a:avLst/>
              </a:prstGeom>
              <a:solidFill>
                <a:srgbClr val="0066FF"/>
              </a:solidFill>
              <a:ln w="38100">
                <a:solidFill>
                  <a:schemeClr val="tx1"/>
                </a:solidFill>
                <a:prstDash val="lgDashDotDot"/>
              </a:ln>
            </p:spPr>
            <p:txBody>
              <a:bodyPr wrap="square" rtlCol="0" anchor="b">
                <a:noAutofit/>
              </a:bodyPr>
              <a:lstStyle/>
              <a:p>
                <a:pPr algn="ctr"/>
                <a:r>
                  <a:rPr lang="zh-TW" altLang="en-US" b="1" dirty="0" smtClean="0"/>
                  <a:t>下 中</a:t>
                </a:r>
                <a:endParaRPr lang="zh-TW" altLang="en-US" b="1" dirty="0"/>
              </a:p>
            </p:txBody>
          </p:sp>
          <p:sp>
            <p:nvSpPr>
              <p:cNvPr id="10" name="文字方塊 9"/>
              <p:cNvSpPr txBox="1"/>
              <p:nvPr/>
            </p:nvSpPr>
            <p:spPr>
              <a:xfrm>
                <a:off x="6180462" y="4259857"/>
                <a:ext cx="2115239" cy="1046602"/>
              </a:xfrm>
              <a:prstGeom prst="rect">
                <a:avLst/>
              </a:prstGeom>
              <a:solidFill>
                <a:srgbClr val="FFC000"/>
              </a:solidFill>
              <a:ln w="57150">
                <a:solidFill>
                  <a:schemeClr val="tx1"/>
                </a:solidFill>
                <a:prstDash val="dash"/>
              </a:ln>
            </p:spPr>
            <p:txBody>
              <a:bodyPr wrap="square" rtlCol="0" anchor="b">
                <a:noAutofit/>
              </a:bodyPr>
              <a:lstStyle/>
              <a:p>
                <a:pPr algn="r"/>
                <a:r>
                  <a:rPr lang="zh-TW" altLang="en-US" dirty="0" smtClean="0"/>
                  <a:t>下 </a:t>
                </a:r>
                <a:r>
                  <a:rPr lang="zh-TW" altLang="en-US" dirty="0"/>
                  <a:t>右</a:t>
                </a:r>
              </a:p>
            </p:txBody>
          </p:sp>
          <p:sp>
            <p:nvSpPr>
              <p:cNvPr id="8" name="文字方塊 7"/>
              <p:cNvSpPr txBox="1"/>
              <p:nvPr/>
            </p:nvSpPr>
            <p:spPr>
              <a:xfrm>
                <a:off x="848297" y="4259857"/>
                <a:ext cx="2115239" cy="1046602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prstDash val="lgDashDot"/>
              </a:ln>
            </p:spPr>
            <p:txBody>
              <a:bodyPr wrap="square" rtlCol="0" anchor="b">
                <a:noAutofit/>
              </a:bodyPr>
              <a:lstStyle/>
              <a:p>
                <a:r>
                  <a:rPr lang="zh-TW" altLang="en-US" i="1" dirty="0" smtClean="0"/>
                  <a:t>下 左</a:t>
                </a:r>
                <a:endParaRPr lang="zh-TW" altLang="en-US" i="1" dirty="0"/>
              </a:p>
            </p:txBody>
          </p:sp>
        </p:grpSp>
        <p:grpSp>
          <p:nvGrpSpPr>
            <p:cNvPr id="39" name="群組 38"/>
            <p:cNvGrpSpPr/>
            <p:nvPr/>
          </p:nvGrpSpPr>
          <p:grpSpPr>
            <a:xfrm>
              <a:off x="243851" y="4470794"/>
              <a:ext cx="7447404" cy="1885557"/>
              <a:chOff x="848297" y="4259857"/>
              <a:chExt cx="7447404" cy="1046602"/>
            </a:xfrm>
          </p:grpSpPr>
          <p:sp>
            <p:nvSpPr>
              <p:cNvPr id="40" name="文字方塊 39"/>
              <p:cNvSpPr txBox="1"/>
              <p:nvPr/>
            </p:nvSpPr>
            <p:spPr>
              <a:xfrm>
                <a:off x="3514381" y="4259857"/>
                <a:ext cx="2115239" cy="1046602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prstDash val="lgDashDotDot"/>
              </a:ln>
            </p:spPr>
            <p:txBody>
              <a:bodyPr wrap="square" rtlCol="0" anchor="b">
                <a:noAutofit/>
              </a:bodyPr>
              <a:lstStyle/>
              <a:p>
                <a:pPr algn="ctr"/>
                <a:r>
                  <a:rPr lang="zh-TW" altLang="en-US" b="1" dirty="0" smtClean="0"/>
                  <a:t>下 中</a:t>
                </a:r>
                <a:endParaRPr lang="zh-TW" altLang="en-US" b="1" dirty="0"/>
              </a:p>
            </p:txBody>
          </p:sp>
          <p:sp>
            <p:nvSpPr>
              <p:cNvPr id="41" name="文字方塊 40"/>
              <p:cNvSpPr txBox="1"/>
              <p:nvPr/>
            </p:nvSpPr>
            <p:spPr>
              <a:xfrm>
                <a:off x="6180462" y="4259857"/>
                <a:ext cx="2115239" cy="1046602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chemeClr val="tx1"/>
                </a:solidFill>
                <a:prstDash val="dash"/>
              </a:ln>
            </p:spPr>
            <p:txBody>
              <a:bodyPr wrap="square" rtlCol="0" anchor="b">
                <a:noAutofit/>
              </a:bodyPr>
              <a:lstStyle/>
              <a:p>
                <a:pPr algn="r"/>
                <a:r>
                  <a:rPr lang="zh-TW" altLang="en-US" dirty="0" smtClean="0"/>
                  <a:t>下 </a:t>
                </a:r>
                <a:r>
                  <a:rPr lang="zh-TW" altLang="en-US" dirty="0"/>
                  <a:t>右</a:t>
                </a:r>
              </a:p>
            </p:txBody>
          </p:sp>
          <p:sp>
            <p:nvSpPr>
              <p:cNvPr id="42" name="文字方塊 41"/>
              <p:cNvSpPr txBox="1"/>
              <p:nvPr/>
            </p:nvSpPr>
            <p:spPr>
              <a:xfrm>
                <a:off x="848297" y="4259857"/>
                <a:ext cx="2115239" cy="104660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prstDash val="lgDashDot"/>
              </a:ln>
            </p:spPr>
            <p:txBody>
              <a:bodyPr wrap="square" rtlCol="0" anchor="b">
                <a:noAutofit/>
              </a:bodyPr>
              <a:lstStyle/>
              <a:p>
                <a:r>
                  <a:rPr lang="zh-TW" altLang="en-US" i="1" dirty="0" smtClean="0"/>
                  <a:t>下 左</a:t>
                </a:r>
                <a:endParaRPr lang="zh-TW" altLang="en-US" i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823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TW" altLang="en-US" b="1" i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表格</a:t>
            </a:r>
            <a:r>
              <a:rPr lang="zh-TW" altLang="en-US" u="sng" strike="sng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測試</a:t>
            </a:r>
            <a:endParaRPr lang="zh-TW" altLang="en-US" u="sng" strike="sngStrike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0866644"/>
              </p:ext>
            </p:extLst>
          </p:nvPr>
        </p:nvGraphicFramePr>
        <p:xfrm>
          <a:off x="628650" y="1825625"/>
          <a:ext cx="78867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i="1" dirty="0" smtClean="0"/>
                        <a:t>Header1</a:t>
                      </a:r>
                      <a:endParaRPr lang="zh-TW" alt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Header1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Header1</a:t>
                      </a:r>
                      <a:endParaRPr lang="zh-TW" alt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Header1</a:t>
                      </a:r>
                      <a:endParaRPr lang="zh-TW" altLang="en-US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rgbClr val="FF0000"/>
                          </a:solidFill>
                        </a:rPr>
                        <a:t>CC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DDD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AAA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BB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rgbClr val="FF0000"/>
                          </a:solidFill>
                        </a:rPr>
                        <a:t>CCC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DDDD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17C9-1A35-4216-82FA-299D192A2D4E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8</a:t>
            </a:fld>
            <a:endParaRPr lang="zh-TW" altLang="en-US"/>
          </a:p>
        </p:txBody>
      </p:sp>
      <p:graphicFrame>
        <p:nvGraphicFramePr>
          <p:cNvPr id="8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814531"/>
              </p:ext>
            </p:extLst>
          </p:nvPr>
        </p:nvGraphicFramePr>
        <p:xfrm>
          <a:off x="3050150" y="3887487"/>
          <a:ext cx="3043700" cy="1519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6507">
                <a:tc>
                  <a:txBody>
                    <a:bodyPr/>
                    <a:lstStyle/>
                    <a:p>
                      <a:pPr algn="ctr"/>
                      <a:endParaRPr lang="zh-TW" altLang="en-US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BB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507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AA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CC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DDD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07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BB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CCC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DDDD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1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圖形測試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650421" y="2017486"/>
            <a:ext cx="2873828" cy="1190172"/>
          </a:xfrm>
          <a:prstGeom prst="rect">
            <a:avLst/>
          </a:prstGeom>
          <a:solidFill>
            <a:srgbClr val="3366FF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TW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sz="3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6804025" y="1929947"/>
            <a:ext cx="1365250" cy="1365250"/>
          </a:xfrm>
          <a:prstGeom prst="ellipse">
            <a:avLst/>
          </a:prstGeom>
          <a:ln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2576286" y="3918858"/>
            <a:ext cx="3991428" cy="740229"/>
          </a:xfrm>
          <a:prstGeom prst="roundRect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右箭號 8"/>
          <p:cNvSpPr/>
          <p:nvPr/>
        </p:nvSpPr>
        <p:spPr>
          <a:xfrm>
            <a:off x="7757885" y="222365"/>
            <a:ext cx="1088571" cy="76925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接點 9"/>
          <p:cNvCxnSpPr>
            <a:stCxn id="6" idx="2"/>
            <a:endCxn id="8" idx="1"/>
          </p:cNvCxnSpPr>
          <p:nvPr/>
        </p:nvCxnSpPr>
        <p:spPr>
          <a:xfrm>
            <a:off x="2087335" y="3207658"/>
            <a:ext cx="488951" cy="108131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stCxn id="8" idx="3"/>
            <a:endCxn id="7" idx="4"/>
          </p:cNvCxnSpPr>
          <p:nvPr/>
        </p:nvCxnSpPr>
        <p:spPr>
          <a:xfrm flipV="1">
            <a:off x="6567714" y="3295197"/>
            <a:ext cx="918936" cy="993776"/>
          </a:xfrm>
          <a:prstGeom prst="bentConnector2">
            <a:avLst/>
          </a:prstGeom>
          <a:ln w="57150"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>
            <a:stCxn id="7" idx="1"/>
            <a:endCxn id="8" idx="0"/>
          </p:cNvCxnSpPr>
          <p:nvPr/>
        </p:nvCxnSpPr>
        <p:spPr>
          <a:xfrm rot="16200000" flipH="1" flipV="1">
            <a:off x="4893493" y="1808389"/>
            <a:ext cx="1788975" cy="2431961"/>
          </a:xfrm>
          <a:prstGeom prst="curvedConnector3">
            <a:avLst>
              <a:gd name="adj1" fmla="val -18412"/>
            </a:avLst>
          </a:prstGeom>
          <a:ln w="762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橢圓 12"/>
          <p:cNvSpPr/>
          <p:nvPr/>
        </p:nvSpPr>
        <p:spPr>
          <a:xfrm>
            <a:off x="628650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1558924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2489198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3419472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349746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5280020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6210294" y="5370287"/>
            <a:ext cx="769258" cy="769258"/>
          </a:xfrm>
          <a:prstGeom prst="ellipse">
            <a:avLst/>
          </a:prstGeom>
          <a:ln w="28575">
            <a:solidFill>
              <a:schemeClr val="tx1"/>
            </a:solidFill>
            <a:prstDash val="lgDashDotDot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接點 20"/>
          <p:cNvCxnSpPr>
            <a:stCxn id="6" idx="1"/>
            <a:endCxn id="8" idx="1"/>
          </p:cNvCxnSpPr>
          <p:nvPr/>
        </p:nvCxnSpPr>
        <p:spPr>
          <a:xfrm rot="10800000" flipH="1" flipV="1">
            <a:off x="650420" y="2612571"/>
            <a:ext cx="1925865" cy="1676401"/>
          </a:xfrm>
          <a:prstGeom prst="bentConnector3">
            <a:avLst>
              <a:gd name="adj1" fmla="val -11870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0"/>
          <p:cNvCxnSpPr>
            <a:stCxn id="6" idx="2"/>
            <a:endCxn id="8" idx="1"/>
          </p:cNvCxnSpPr>
          <p:nvPr/>
        </p:nvCxnSpPr>
        <p:spPr>
          <a:xfrm rot="16200000" flipH="1">
            <a:off x="1791153" y="3503839"/>
            <a:ext cx="1081315" cy="488951"/>
          </a:xfrm>
          <a:prstGeom prst="bentConnector2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9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版面</a:t>
            </a:r>
            <a:r>
              <a:rPr lang="en-US" altLang="zh-TW" dirty="0"/>
              <a:t>5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AAA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dirty="0" smtClean="0"/>
              <a:t>QQQ</a:t>
            </a:r>
          </a:p>
          <a:p>
            <a:r>
              <a:rPr lang="en-US" altLang="zh-TW" dirty="0" smtClean="0"/>
              <a:t>BE</a:t>
            </a:r>
          </a:p>
          <a:p>
            <a:pPr lvl="1"/>
            <a:r>
              <a:rPr lang="en-US" altLang="zh-TW" dirty="0" smtClean="0"/>
              <a:t>DQ</a:t>
            </a:r>
          </a:p>
          <a:p>
            <a:pPr lvl="1"/>
            <a:r>
              <a:rPr lang="en-US" altLang="zh-TW" dirty="0" err="1" smtClean="0"/>
              <a:t>Fgg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Sfdhggfh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fdhdfh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TW" dirty="0" smtClean="0"/>
              <a:t>BBB</a:t>
            </a:r>
            <a:endParaRPr lang="zh-TW" altLang="en-US" dirty="0"/>
          </a:p>
        </p:txBody>
      </p:sp>
      <p:sp>
        <p:nvSpPr>
          <p:cNvPr id="10" name="內容版面配置區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dirty="0" smtClean="0"/>
              <a:t>65465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dirty="0" smtClean="0"/>
              <a:t>65464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dirty="0" smtClean="0"/>
              <a:t>6546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154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圖表測試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折線圖</a:t>
            </a:r>
            <a:endParaRPr lang="zh-TW" altLang="en-US" dirty="0"/>
          </a:p>
        </p:txBody>
      </p:sp>
      <p:graphicFrame>
        <p:nvGraphicFramePr>
          <p:cNvPr id="23" name="內容版面配置區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95750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F5D98-A40D-4F6A-B778-B48D2F7EC464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525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圖表測試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長條圖</a:t>
            </a:r>
            <a:endParaRPr lang="zh-TW" altLang="en-US" dirty="0"/>
          </a:p>
        </p:txBody>
      </p:sp>
      <p:graphicFrame>
        <p:nvGraphicFramePr>
          <p:cNvPr id="17" name="內容版面配置區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55198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961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圖表測試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堆疊長條圖</a:t>
            </a:r>
            <a:endParaRPr lang="zh-TW" altLang="en-US" dirty="0"/>
          </a:p>
        </p:txBody>
      </p:sp>
      <p:graphicFrame>
        <p:nvGraphicFramePr>
          <p:cNvPr id="11" name="內容版面配置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55015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5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zh-TW" altLang="en-US" dirty="0"/>
              <a:t>圖表</a:t>
            </a:r>
            <a:r>
              <a:rPr lang="zh-TW" altLang="en-US" dirty="0" smtClean="0"/>
              <a:t>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區域圖</a:t>
            </a:r>
            <a:endParaRPr lang="zh-TW" altLang="en-US" dirty="0"/>
          </a:p>
        </p:txBody>
      </p:sp>
      <p:graphicFrame>
        <p:nvGraphicFramePr>
          <p:cNvPr id="11" name="內容版面配置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69290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9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zh-TW" altLang="en-US" dirty="0"/>
              <a:t>圖表</a:t>
            </a:r>
            <a:r>
              <a:rPr lang="zh-TW" altLang="en-US" dirty="0" smtClean="0"/>
              <a:t>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百分比堆疊區域圖</a:t>
            </a:r>
            <a:endParaRPr lang="zh-TW" altLang="en-US" dirty="0"/>
          </a:p>
        </p:txBody>
      </p:sp>
      <p:graphicFrame>
        <p:nvGraphicFramePr>
          <p:cNvPr id="11" name="內容版面配置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446486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892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圖表測試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散佈圖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91546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455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圖表測試</a:t>
            </a:r>
            <a:r>
              <a:rPr lang="en-US" altLang="zh-TW" dirty="0" smtClean="0"/>
              <a:t>-</a:t>
            </a:r>
            <a:r>
              <a:rPr lang="zh-TW" altLang="en-US" dirty="0" smtClean="0"/>
              <a:t>圓餅圖</a:t>
            </a:r>
            <a:endParaRPr lang="zh-TW" altLang="en-US" dirty="0"/>
          </a:p>
        </p:txBody>
      </p:sp>
      <p:graphicFrame>
        <p:nvGraphicFramePr>
          <p:cNvPr id="22" name="內容版面配置區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08281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0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圖表測試</a:t>
            </a:r>
            <a:r>
              <a:rPr lang="en-US" altLang="zh-TW" dirty="0" smtClean="0"/>
              <a:t>-3D</a:t>
            </a:r>
            <a:r>
              <a:rPr lang="zh-TW" altLang="en-US" dirty="0" smtClean="0"/>
              <a:t>圓餅圖</a:t>
            </a:r>
            <a:endParaRPr lang="zh-TW" altLang="en-US" dirty="0"/>
          </a:p>
        </p:txBody>
      </p:sp>
      <p:graphicFrame>
        <p:nvGraphicFramePr>
          <p:cNvPr id="10" name="內容版面配置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29435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892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Text Hyperlink Test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http://g21589.github.io/PPTX2HTML</a:t>
            </a:r>
            <a:r>
              <a:rPr lang="en-US" altLang="zh-TW" dirty="0" smtClean="0">
                <a:hlinkClick r:id="rId2"/>
              </a:rPr>
              <a:t>/</a:t>
            </a:r>
            <a:endParaRPr lang="en-US" altLang="zh-TW" dirty="0" smtClean="0"/>
          </a:p>
          <a:p>
            <a:r>
              <a:rPr lang="en-US" altLang="zh-TW" dirty="0" smtClean="0">
                <a:hlinkClick r:id="rId3"/>
              </a:rPr>
              <a:t>Email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smtClean="0">
                <a:hlinkClick r:id="rId4" action="ppaction://hlinksldjump"/>
              </a:rPr>
              <a:t>Inner Slide</a:t>
            </a:r>
            <a:r>
              <a:rPr lang="en-US" altLang="zh-TW" smtClean="0"/>
              <a:t> </a:t>
            </a:r>
            <a:r>
              <a:rPr lang="en-US" altLang="zh-TW" dirty="0" smtClean="0"/>
              <a:t>(unsupported)</a:t>
            </a:r>
          </a:p>
          <a:p>
            <a:r>
              <a:rPr lang="en-US" altLang="zh-TW" dirty="0" smtClean="0">
                <a:hlinkClick r:id="rId5" action="ppaction://hlinkpres?slideindex=1&amp;slidetitle="/>
              </a:rPr>
              <a:t>File</a:t>
            </a:r>
            <a:r>
              <a:rPr lang="en-US" altLang="zh-TW" dirty="0" smtClean="0"/>
              <a:t> (</a:t>
            </a:r>
            <a:r>
              <a:rPr lang="en-US" altLang="zh-TW" dirty="0"/>
              <a:t>unsupported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B81E8-7334-464F-8B48-45CA70843E0C}" type="datetime1">
              <a:rPr lang="zh-TW" altLang="en-US" smtClean="0"/>
              <a:t>2016/12/3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F3CB-4711-4FC8-9867-5888834CD7FE}" type="slidenum">
              <a:rPr lang="zh-TW" altLang="en-US" smtClean="0"/>
              <a:t>19</a:t>
            </a:fld>
            <a:endParaRPr lang="zh-TW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163577"/>
              </p:ext>
            </p:extLst>
          </p:nvPr>
        </p:nvGraphicFramePr>
        <p:xfrm>
          <a:off x="4008412" y="4450753"/>
          <a:ext cx="3930162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1539">
                  <a:extLst>
                    <a:ext uri="{9D8B030D-6E8A-4147-A177-3AD203B41FA5}">
                      <a16:colId xmlns:a16="http://schemas.microsoft.com/office/drawing/2014/main" val="1361311480"/>
                    </a:ext>
                  </a:extLst>
                </a:gridCol>
                <a:gridCol w="1298623">
                  <a:extLst>
                    <a:ext uri="{9D8B030D-6E8A-4147-A177-3AD203B41FA5}">
                      <a16:colId xmlns:a16="http://schemas.microsoft.com/office/drawing/2014/main" val="263192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hlinkClick r:id="rId2"/>
                        </a:rPr>
                        <a:t>http://g21589.github.io/PPTX2HTML/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3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hlinkClick r:id="rId3"/>
                        </a:rPr>
                        <a:t>Email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389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22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252</Words>
  <Application>Microsoft Office PowerPoint</Application>
  <PresentationFormat>如螢幕大小 (4:3)</PresentationFormat>
  <Paragraphs>144</Paragraphs>
  <Slides>19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8" baseType="lpstr"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我是標題</vt:lpstr>
      <vt:lpstr>標題</vt:lpstr>
      <vt:lpstr>背景測試</vt:lpstr>
      <vt:lpstr>圖片測試</vt:lpstr>
      <vt:lpstr>圖片縮放測試</vt:lpstr>
      <vt:lpstr>PowerPoint 簡報</vt:lpstr>
      <vt:lpstr>群組測試</vt:lpstr>
      <vt:lpstr>表格測試</vt:lpstr>
      <vt:lpstr>圖形測試</vt:lpstr>
      <vt:lpstr>版面5</vt:lpstr>
      <vt:lpstr>圖表測試-折線圖</vt:lpstr>
      <vt:lpstr>圖表測試-長條圖</vt:lpstr>
      <vt:lpstr>圖表測試-堆疊長條圖</vt:lpstr>
      <vt:lpstr>圖表測試-區域圖</vt:lpstr>
      <vt:lpstr>圖表測試-百分比堆疊區域圖</vt:lpstr>
      <vt:lpstr>圖表測試-散佈圖</vt:lpstr>
      <vt:lpstr>圖表測試-圓餅圖</vt:lpstr>
      <vt:lpstr>圖表測試-3D圓餅圖</vt:lpstr>
      <vt:lpstr>Text Hyperlink 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我是標題</dc:title>
  <dc:creator>Guan-Bin Chen</dc:creator>
  <cp:lastModifiedBy>Guan-Bin Chen</cp:lastModifiedBy>
  <cp:revision>89</cp:revision>
  <dcterms:created xsi:type="dcterms:W3CDTF">2015-10-17T12:14:54Z</dcterms:created>
  <dcterms:modified xsi:type="dcterms:W3CDTF">2016-12-03T09:59:12Z</dcterms:modified>
</cp:coreProperties>
</file>