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8" r:id="rId3"/>
    <p:sldId id="267" r:id="rId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7" d="100"/>
          <a:sy n="117" d="100"/>
        </p:scale>
        <p:origin x="13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78A8D-B7C4-4B92-BD3B-2EA8D2D81224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DECA2-537B-4764-9F56-F793148A98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1228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6148" name="投影片編號版面配置區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9827FEA-3378-4DA9-946B-2FA89A354516}" type="slidenum">
              <a:rPr kumimoji="1" lang="en-US" altLang="zh-TW" sz="1200">
                <a:solidFill>
                  <a:srgbClr val="000000"/>
                </a:solidFill>
                <a:latin typeface="Arial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1" lang="en-US" altLang="zh-TW" sz="120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343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8DECA2-537B-4764-9F56-F793148A9823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641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2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309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07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939CE-76CD-4B05-83FD-23E016ED764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2379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E7966-9B4E-4BD4-A82A-E7A57A956C7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51149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5443-8603-416D-B7D8-9C41D2EEA4C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63816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21A49-9CA8-4911-A6A3-BC2B98912C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4375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8873D-E235-4BEC-9487-D977F8B9E18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7630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62F18-85EB-4EF9-B472-C9F04D3E6C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71700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3EFDE-5B0A-4CD3-829D-C4EFF17A8C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0780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D1E70-F0EE-44AA-9496-A5FF9422C7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648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1956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8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19CEF-1649-422C-A0E0-C93B68B9AF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6094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5C03A-2B4F-47FE-A6C0-D5DC6BE54B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20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C41AC-34DF-40E1-B5D5-5C87D2D918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5371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07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30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14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339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38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190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580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B0624-BD2E-4107-854B-BA582290DC00}" type="datetimeFigureOut">
              <a:rPr lang="zh-TW" altLang="en-US" smtClean="0"/>
              <a:t>2016/9/5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8D8419-370D-463B-95B0-09E9A50EB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612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5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8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8"/>
            <a:ext cx="2895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8"/>
            <a:ext cx="2133600" cy="3571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i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190F60-7A35-4817-8EBA-1DE149512B61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9119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5496" y="6"/>
            <a:ext cx="91085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[Title]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800" b="1" u="sng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[Title2]</a:t>
            </a:r>
            <a:endParaRPr kumimoji="1" lang="zh-TW" altLang="en-US" sz="2800" b="1" u="sng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339504"/>
            <a:ext cx="9144000" cy="465998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zh-TW" altLang="en-US" sz="2800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 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  <a:defRPr/>
            </a:pPr>
            <a:r>
              <a:rPr kumimoji="1" lang="en-US" altLang="zh-TW" sz="28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ea typeface="微軟正黑體" pitchFamily="34" charset="-120"/>
              </a:rPr>
              <a:t>[Description]</a:t>
            </a:r>
            <a:endParaRPr kumimoji="1"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479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65998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4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2800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ea typeface="微軟正黑體" pitchFamily="34" charset="-120"/>
            </a:endParaRPr>
          </a:p>
          <a:p>
            <a:pPr algn="ctr">
              <a:spcBef>
                <a:spcPts val="600"/>
              </a:spcBef>
              <a:defRPr/>
            </a:pPr>
            <a:endParaRPr lang="en-US" altLang="zh-TW" sz="2800" spc="-100" dirty="0">
              <a:solidFill>
                <a:srgbClr val="0000FF"/>
              </a:solidFill>
              <a:effectLst>
                <a:glow rad="127000">
                  <a:prstClr val="white"/>
                </a:glow>
              </a:effectLst>
              <a:latin typeface="華康特粗楷體(P)" pitchFamily="66" charset="-120"/>
              <a:ea typeface="華康特粗楷體(P)"/>
            </a:endParaRPr>
          </a:p>
          <a:p>
            <a:pPr algn="ctr">
              <a:defRPr/>
            </a:pPr>
            <a:r>
              <a:rPr kumimoji="1" lang="en-US" altLang="zh-TW" sz="4400" b="1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itchFamily="34" charset="-120"/>
                <a:ea typeface="微軟正黑體" pitchFamily="34" charset="-120"/>
              </a:rPr>
              <a:t>[Content1]</a:t>
            </a:r>
            <a:endParaRPr kumimoji="1" lang="en-US" altLang="zh-TW" sz="4400" b="1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kumimoji="1" lang="en-US" altLang="zh-TW" sz="2400" b="1" dirty="0">
                <a:solidFill>
                  <a:srgbClr val="FFFFFF"/>
                </a:solidFill>
                <a:effectLst>
                  <a:glow rad="127000">
                    <a:srgbClr val="333399">
                      <a:lumMod val="75000"/>
                    </a:srgbClr>
                  </a:glo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[Content2]</a:t>
            </a:r>
            <a:endParaRPr kumimoji="1" lang="zh-TW" altLang="en-US" sz="2400" b="1" dirty="0">
              <a:solidFill>
                <a:srgbClr val="FFFFFF"/>
              </a:solidFill>
              <a:effectLst>
                <a:glow rad="127000">
                  <a:srgbClr val="333399">
                    <a:lumMod val="75000"/>
                  </a:srgbClr>
                </a:glo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8938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</Words>
  <Application>Microsoft Office PowerPoint</Application>
  <PresentationFormat>如螢幕大小 (16:9)</PresentationFormat>
  <Paragraphs>17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華康特粗楷體(P)</vt:lpstr>
      <vt:lpstr>微軟正黑體</vt:lpstr>
      <vt:lpstr>新細明體</vt:lpstr>
      <vt:lpstr>Arial</vt:lpstr>
      <vt:lpstr>Calibri</vt:lpstr>
      <vt:lpstr>Office 佈景主題</vt:lpstr>
      <vt:lpstr>4_預設簡報設計</vt:lpstr>
      <vt:lpstr>PowerPoint 簡報</vt:lpstr>
      <vt:lpstr>PowerPoint 簡報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wuyk5217</dc:creator>
  <cp:lastModifiedBy>Suwako</cp:lastModifiedBy>
  <cp:revision>17</cp:revision>
  <dcterms:created xsi:type="dcterms:W3CDTF">2016-01-22T13:59:14Z</dcterms:created>
  <dcterms:modified xsi:type="dcterms:W3CDTF">2016-09-05T08:10:14Z</dcterms:modified>
</cp:coreProperties>
</file>