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2" r:id="rId4"/>
  </p:sldMasterIdLst>
  <p:notesMasterIdLst>
    <p:notesMasterId r:id="rId8"/>
  </p:notesMasterIdLst>
  <p:handoutMasterIdLst>
    <p:handoutMasterId r:id="rId9"/>
  </p:handoutMasterIdLst>
  <p:sldIdLst>
    <p:sldId id="262" r:id="rId5"/>
    <p:sldId id="261" r:id="rId6"/>
    <p:sldId id="267" r:id="rId7"/>
  </p:sldIdLst>
  <p:sldSz cx="12192000" cy="6858000"/>
  <p:notesSz cx="6858000" cy="9144000"/>
  <p:defaultTextStyle>
    <a:defPPr rtl="0">
      <a:defRPr lang="ja-jp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C41442-67E0-4A45-853E-48184D011DEB}" v="132" dt="2020-05-30T08:12:08.3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87"/>
  </p:normalViewPr>
  <p:slideViewPr>
    <p:cSldViewPr snapToGrid="0" snapToObjects="1">
      <p:cViewPr varScale="1">
        <p:scale>
          <a:sx n="113" d="100"/>
          <a:sy n="113" d="100"/>
        </p:scale>
        <p:origin x="49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384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 custT="1"/>
      <dgm:spPr/>
      <dgm:t>
        <a:bodyPr rtlCol="0" anchor="ctr"/>
        <a:lstStyle/>
        <a:p>
          <a:pPr rtl="0"/>
          <a:r>
            <a:rPr lang="en-US" altLang="ja-JP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6</a:t>
          </a:r>
          <a:r>
            <a:rPr lang="ja-JP" altLang="en-US" sz="20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年生</a:t>
          </a:r>
          <a:r>
            <a:rPr lang="en-US" altLang="ja-JP" sz="20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: </a:t>
          </a:r>
          <a:br>
            <a:rPr lang="ja-JP" altLang="en-US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ja-JP" altLang="en-US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基礎</a:t>
          </a: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ja-JP" altLang="en-US" sz="20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808B76D0-8EC7-469A-93AC-7A6017188A9D}" type="sibTrans" cxnId="{C5E94186-9CB6-4C42-92B3-C546CC53A7B9}">
      <dgm:prSet custT="1"/>
      <dgm:spPr/>
      <dgm:t>
        <a:bodyPr rtlCol="0"/>
        <a:lstStyle/>
        <a:p>
          <a:pPr rtl="0"/>
          <a:endParaRPr lang="ja-JP" altLang="en-US" sz="20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4E8D2E69-0173-4BD3-B96A-7A9C5DD12B47}">
      <dgm:prSet custT="1"/>
      <dgm:spPr/>
      <dgm:t>
        <a:bodyPr rtlCol="0" anchor="ctr"/>
        <a:lstStyle/>
        <a:p>
          <a:pPr rtl="0"/>
          <a:r>
            <a:rPr lang="en-US" altLang="ja-JP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7</a:t>
          </a:r>
          <a:r>
            <a:rPr lang="ja-JP" altLang="en-US" sz="20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年生</a:t>
          </a:r>
          <a:r>
            <a:rPr lang="en-US" altLang="ja-JP" sz="20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:</a:t>
          </a:r>
          <a:br>
            <a:rPr lang="ja-JP" altLang="en-US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ja-JP" altLang="en-US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科学的手法</a:t>
          </a: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ja-JP" altLang="en-US" sz="20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FEF1E80E-8A9E-4B0A-817C-2A4CFDCF3FB2}" type="sibTrans" cxnId="{0F866C41-EB5F-47BD-A2CD-A58671F15B67}">
      <dgm:prSet custT="1"/>
      <dgm:spPr/>
      <dgm:t>
        <a:bodyPr rtlCol="0"/>
        <a:lstStyle/>
        <a:p>
          <a:pPr rtl="0"/>
          <a:endParaRPr lang="ja-JP" altLang="en-US" sz="20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93A6A030-ABAB-4EFA-B539-0FDB3E07C1EF}">
      <dgm:prSet custT="1"/>
      <dgm:spPr/>
      <dgm:t>
        <a:bodyPr rtlCol="0" anchor="ctr"/>
        <a:lstStyle/>
        <a:p>
          <a:pPr rtl="0"/>
          <a:r>
            <a:rPr lang="en-US" altLang="ja-JP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8</a:t>
          </a:r>
          <a:r>
            <a:rPr lang="ja-JP" altLang="en-US" sz="20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年生</a:t>
          </a:r>
          <a:r>
            <a:rPr lang="en-US" altLang="ja-JP" sz="20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: </a:t>
          </a:r>
          <a:br>
            <a:rPr lang="ja-JP" altLang="en-US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ja-JP" altLang="en-US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研究</a:t>
          </a: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ja-JP" altLang="en-US" sz="20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BFE0749E-E343-4A6F-BD09-2810EE6B4BD7}" type="sibTrans" cxnId="{4B40C8DC-6B57-4F5B-8440-7241C649700B}">
      <dgm:prSet custT="1"/>
      <dgm:spPr/>
      <dgm:t>
        <a:bodyPr rtlCol="0"/>
        <a:lstStyle/>
        <a:p>
          <a:pPr rtl="0"/>
          <a:endParaRPr lang="ja-JP" altLang="en-US" sz="20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76D56F19-2708-49DB-8F92-D8AC45F23A9A}">
      <dgm:prSet custT="1"/>
      <dgm:spPr>
        <a:solidFill>
          <a:schemeClr val="accent1"/>
        </a:solidFill>
      </dgm:spPr>
      <dgm:t>
        <a:bodyPr rtlCol="0" anchor="ctr"/>
        <a:lstStyle/>
        <a:p>
          <a:pPr rtl="0"/>
          <a:r>
            <a:rPr lang="en-US" altLang="ja-JP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9</a:t>
          </a:r>
          <a:r>
            <a:rPr lang="ja-JP" altLang="en-US" sz="20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年生</a:t>
          </a:r>
          <a:r>
            <a:rPr lang="en-US" altLang="ja-JP" sz="20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:</a:t>
          </a:r>
          <a:br>
            <a:rPr lang="ja-JP" altLang="en-US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ja-JP" altLang="en-US" sz="2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最終論文</a:t>
          </a:r>
        </a:p>
      </dgm:t>
    </dgm:pt>
    <dgm:pt modelId="{9D5610C2-0A12-494A-AC46-8DD17C08B09F}" type="parTrans" cxnId="{32E90211-17E0-4DDF-9274-DD3E46D811B8}">
      <dgm:prSet/>
      <dgm:spPr/>
      <dgm:t>
        <a:bodyPr rtlCol="0"/>
        <a:lstStyle/>
        <a:p>
          <a:pPr rtl="0"/>
          <a:endParaRPr lang="ja-JP" altLang="en-US" sz="20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EC8965A1-F755-4945-8AAC-DCF1F68F011E}" type="sibTrans" cxnId="{32E90211-17E0-4DDF-9274-DD3E46D811B8}">
      <dgm:prSet/>
      <dgm:spPr/>
      <dgm:t>
        <a:bodyPr rtlCol="0"/>
        <a:lstStyle/>
        <a:p>
          <a:pPr rtl="0"/>
          <a:endParaRPr lang="ja-JP" altLang="en-US" sz="20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C7117AA3-29D3-A641-A58D-533CC172901B}" type="pres">
      <dgm:prSet presAssocID="{D4503D04-C97E-4622-AE07-D0307CB3B4CA}" presName="Name0" presStyleCnt="0">
        <dgm:presLayoutVars>
          <dgm:dir/>
          <dgm:resizeHandles val="exact"/>
        </dgm:presLayoutVars>
      </dgm:prSet>
      <dgm:spPr/>
    </dgm:pt>
    <dgm:pt modelId="{591CA60E-213E-7B4B-B9DE-D89D137D3DA9}" type="pres">
      <dgm:prSet presAssocID="{AAC263CB-8256-4B03-92FE-1622698FB3E9}" presName="node" presStyleLbl="node1" presStyleIdx="0" presStyleCnt="4">
        <dgm:presLayoutVars>
          <dgm:bulletEnabled val="1"/>
        </dgm:presLayoutVars>
      </dgm:prSet>
      <dgm:spPr/>
    </dgm:pt>
    <dgm:pt modelId="{0B9714F2-E001-9048-99B0-C46EAB1CEAC1}" type="pres">
      <dgm:prSet presAssocID="{808B76D0-8EC7-469A-93AC-7A6017188A9D}" presName="sibTrans" presStyleLbl="sibTrans1D1" presStyleIdx="0" presStyleCnt="3"/>
      <dgm:spPr/>
    </dgm:pt>
    <dgm:pt modelId="{DBF0B936-C069-4B45-92D0-BC84490381D7}" type="pres">
      <dgm:prSet presAssocID="{808B76D0-8EC7-469A-93AC-7A6017188A9D}" presName="connectorText" presStyleLbl="sibTrans1D1" presStyleIdx="0" presStyleCnt="3"/>
      <dgm:spPr/>
    </dgm:pt>
    <dgm:pt modelId="{1FC37317-8B75-7A4E-B46A-6C6A45F69C67}" type="pres">
      <dgm:prSet presAssocID="{4E8D2E69-0173-4BD3-B96A-7A9C5DD12B47}" presName="node" presStyleLbl="node1" presStyleIdx="1" presStyleCnt="4">
        <dgm:presLayoutVars>
          <dgm:bulletEnabled val="1"/>
        </dgm:presLayoutVars>
      </dgm:prSet>
      <dgm:spPr/>
    </dgm:pt>
    <dgm:pt modelId="{DD741774-D280-DD46-9C9B-33FE253D22FC}" type="pres">
      <dgm:prSet presAssocID="{FEF1E80E-8A9E-4B0A-817C-2A4CFDCF3FB2}" presName="sibTrans" presStyleLbl="sibTrans1D1" presStyleIdx="1" presStyleCnt="3"/>
      <dgm:spPr/>
    </dgm:pt>
    <dgm:pt modelId="{B4080084-7793-E342-92FE-F348EAFF157C}" type="pres">
      <dgm:prSet presAssocID="{FEF1E80E-8A9E-4B0A-817C-2A4CFDCF3FB2}" presName="connectorText" presStyleLbl="sibTrans1D1" presStyleIdx="1" presStyleCnt="3"/>
      <dgm:spPr/>
    </dgm:pt>
    <dgm:pt modelId="{F14BE627-E883-874F-A626-EC388DCE8D9B}" type="pres">
      <dgm:prSet presAssocID="{93A6A030-ABAB-4EFA-B539-0FDB3E07C1EF}" presName="node" presStyleLbl="node1" presStyleIdx="2" presStyleCnt="4">
        <dgm:presLayoutVars>
          <dgm:bulletEnabled val="1"/>
        </dgm:presLayoutVars>
      </dgm:prSet>
      <dgm:spPr/>
    </dgm:pt>
    <dgm:pt modelId="{63AED5AC-6A4E-294A-8C0F-D72D7D241108}" type="pres">
      <dgm:prSet presAssocID="{BFE0749E-E343-4A6F-BD09-2810EE6B4BD7}" presName="sibTrans" presStyleLbl="sibTrans1D1" presStyleIdx="2" presStyleCnt="3"/>
      <dgm:spPr/>
    </dgm:pt>
    <dgm:pt modelId="{A4A67B76-88B9-3B42-B3EF-AFCDA17E5E1C}" type="pres">
      <dgm:prSet presAssocID="{BFE0749E-E343-4A6F-BD09-2810EE6B4BD7}" presName="connectorText" presStyleLbl="sibTrans1D1" presStyleIdx="2" presStyleCnt="3"/>
      <dgm:spPr/>
    </dgm:pt>
    <dgm:pt modelId="{D42A6699-F599-8045-897A-5A654DF673C0}" type="pres">
      <dgm:prSet presAssocID="{76D56F19-2708-49DB-8F92-D8AC45F23A9A}" presName="node" presStyleLbl="node1" presStyleIdx="3" presStyleCnt="4">
        <dgm:presLayoutVars>
          <dgm:bulletEnabled val="1"/>
        </dgm:presLayoutVars>
      </dgm:prSet>
      <dgm:spPr/>
    </dgm:pt>
  </dgm:ptLst>
  <dgm:cxnLst>
    <dgm:cxn modelId="{66512605-B992-8044-B3E6-E4EF4B6992BD}" type="presOf" srcId="{FEF1E80E-8A9E-4B0A-817C-2A4CFDCF3FB2}" destId="{DD741774-D280-DD46-9C9B-33FE253D22FC}" srcOrd="0" destOrd="0" presId="urn:microsoft.com/office/officeart/2016/7/layout/RepeatingBendingProcessNew"/>
    <dgm:cxn modelId="{A9B54F08-706D-074E-8E9A-EBFEEAA22FAA}" type="presOf" srcId="{808B76D0-8EC7-469A-93AC-7A6017188A9D}" destId="{DBF0B936-C069-4B45-92D0-BC84490381D7}" srcOrd="1" destOrd="0" presId="urn:microsoft.com/office/officeart/2016/7/layout/RepeatingBendingProcessNew"/>
    <dgm:cxn modelId="{E8FDC109-B482-B84E-95EE-92A52C5C47F4}" type="presOf" srcId="{76D56F19-2708-49DB-8F92-D8AC45F23A9A}" destId="{D42A6699-F599-8045-897A-5A654DF673C0}" srcOrd="0" destOrd="0" presId="urn:microsoft.com/office/officeart/2016/7/layout/RepeatingBendingProcessNew"/>
    <dgm:cxn modelId="{32E90211-17E0-4DDF-9274-DD3E46D811B8}" srcId="{D4503D04-C97E-4622-AE07-D0307CB3B4CA}" destId="{76D56F19-2708-49DB-8F92-D8AC45F23A9A}" srcOrd="3" destOrd="0" parTransId="{9D5610C2-0A12-494A-AC46-8DD17C08B09F}" sibTransId="{EC8965A1-F755-4945-8AAC-DCF1F68F011E}"/>
    <dgm:cxn modelId="{00653E19-B8E7-A740-A472-1977092F60A0}" type="presOf" srcId="{4E8D2E69-0173-4BD3-B96A-7A9C5DD12B47}" destId="{1FC37317-8B75-7A4E-B46A-6C6A45F69C67}" srcOrd="0" destOrd="0" presId="urn:microsoft.com/office/officeart/2016/7/layout/RepeatingBendingProcessNew"/>
    <dgm:cxn modelId="{D907A31C-5CFB-374D-89E1-68F3C8505565}" type="presOf" srcId="{BFE0749E-E343-4A6F-BD09-2810EE6B4BD7}" destId="{A4A67B76-88B9-3B42-B3EF-AFCDA17E5E1C}" srcOrd="1" destOrd="0" presId="urn:microsoft.com/office/officeart/2016/7/layout/RepeatingBendingProcessNew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6CE97453-8862-AD4C-A88F-D046002A23EE}" type="presOf" srcId="{FEF1E80E-8A9E-4B0A-817C-2A4CFDCF3FB2}" destId="{B4080084-7793-E342-92FE-F348EAFF157C}" srcOrd="1" destOrd="0" presId="urn:microsoft.com/office/officeart/2016/7/layout/RepeatingBendingProcessNew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47016397-455F-EC49-8301-8A7FB8F85FB3}" type="presOf" srcId="{D4503D04-C97E-4622-AE07-D0307CB3B4CA}" destId="{C7117AA3-29D3-A641-A58D-533CC172901B}" srcOrd="0" destOrd="0" presId="urn:microsoft.com/office/officeart/2016/7/layout/RepeatingBendingProcessNew"/>
    <dgm:cxn modelId="{9AC8BDBC-6730-B045-9CCF-76DAB6ABAAE6}" type="presOf" srcId="{BFE0749E-E343-4A6F-BD09-2810EE6B4BD7}" destId="{63AED5AC-6A4E-294A-8C0F-D72D7D241108}" srcOrd="0" destOrd="0" presId="urn:microsoft.com/office/officeart/2016/7/layout/RepeatingBendingProcessNew"/>
    <dgm:cxn modelId="{FE75BCD7-BEFD-2B4A-857D-4205F1F546BF}" type="presOf" srcId="{AAC263CB-8256-4B03-92FE-1622698FB3E9}" destId="{591CA60E-213E-7B4B-B9DE-D89D137D3DA9}" srcOrd="0" destOrd="0" presId="urn:microsoft.com/office/officeart/2016/7/layout/RepeatingBendingProcessNew"/>
    <dgm:cxn modelId="{84E8A2D8-19F1-F847-BCDE-877F09D08EDA}" type="presOf" srcId="{93A6A030-ABAB-4EFA-B539-0FDB3E07C1EF}" destId="{F14BE627-E883-874F-A626-EC388DCE8D9B}" srcOrd="0" destOrd="0" presId="urn:microsoft.com/office/officeart/2016/7/layout/RepeatingBendingProcessNew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670470FF-28F5-8747-80CB-D5309335BE4E}" type="presOf" srcId="{808B76D0-8EC7-469A-93AC-7A6017188A9D}" destId="{0B9714F2-E001-9048-99B0-C46EAB1CEAC1}" srcOrd="0" destOrd="0" presId="urn:microsoft.com/office/officeart/2016/7/layout/RepeatingBendingProcessNew"/>
    <dgm:cxn modelId="{54EC6AF8-8601-FB4F-A2D0-DB03BBC973B1}" type="presParOf" srcId="{C7117AA3-29D3-A641-A58D-533CC172901B}" destId="{591CA60E-213E-7B4B-B9DE-D89D137D3DA9}" srcOrd="0" destOrd="0" presId="urn:microsoft.com/office/officeart/2016/7/layout/RepeatingBendingProcessNew"/>
    <dgm:cxn modelId="{6386B277-0B98-3845-B375-656F6843D11A}" type="presParOf" srcId="{C7117AA3-29D3-A641-A58D-533CC172901B}" destId="{0B9714F2-E001-9048-99B0-C46EAB1CEAC1}" srcOrd="1" destOrd="0" presId="urn:microsoft.com/office/officeart/2016/7/layout/RepeatingBendingProcessNew"/>
    <dgm:cxn modelId="{76384253-4A53-B443-80FD-2EF068156A86}" type="presParOf" srcId="{0B9714F2-E001-9048-99B0-C46EAB1CEAC1}" destId="{DBF0B936-C069-4B45-92D0-BC84490381D7}" srcOrd="0" destOrd="0" presId="urn:microsoft.com/office/officeart/2016/7/layout/RepeatingBendingProcessNew"/>
    <dgm:cxn modelId="{E8588933-DC2A-1949-97A0-149E024060BF}" type="presParOf" srcId="{C7117AA3-29D3-A641-A58D-533CC172901B}" destId="{1FC37317-8B75-7A4E-B46A-6C6A45F69C67}" srcOrd="2" destOrd="0" presId="urn:microsoft.com/office/officeart/2016/7/layout/RepeatingBendingProcessNew"/>
    <dgm:cxn modelId="{AC78AD39-C148-BB4D-98EA-D6CD0C26FBA7}" type="presParOf" srcId="{C7117AA3-29D3-A641-A58D-533CC172901B}" destId="{DD741774-D280-DD46-9C9B-33FE253D22FC}" srcOrd="3" destOrd="0" presId="urn:microsoft.com/office/officeart/2016/7/layout/RepeatingBendingProcessNew"/>
    <dgm:cxn modelId="{9CE3DEE8-B926-6B48-99A6-61F253EB87DF}" type="presParOf" srcId="{DD741774-D280-DD46-9C9B-33FE253D22FC}" destId="{B4080084-7793-E342-92FE-F348EAFF157C}" srcOrd="0" destOrd="0" presId="urn:microsoft.com/office/officeart/2016/7/layout/RepeatingBendingProcessNew"/>
    <dgm:cxn modelId="{EC00BA5B-7C94-D14D-A573-503F23913101}" type="presParOf" srcId="{C7117AA3-29D3-A641-A58D-533CC172901B}" destId="{F14BE627-E883-874F-A626-EC388DCE8D9B}" srcOrd="4" destOrd="0" presId="urn:microsoft.com/office/officeart/2016/7/layout/RepeatingBendingProcessNew"/>
    <dgm:cxn modelId="{C959B72A-D800-9544-8676-DE829FFB4EA1}" type="presParOf" srcId="{C7117AA3-29D3-A641-A58D-533CC172901B}" destId="{63AED5AC-6A4E-294A-8C0F-D72D7D241108}" srcOrd="5" destOrd="0" presId="urn:microsoft.com/office/officeart/2016/7/layout/RepeatingBendingProcessNew"/>
    <dgm:cxn modelId="{DABC8E6C-99C5-3340-95B9-6CF8BC427CA3}" type="presParOf" srcId="{63AED5AC-6A4E-294A-8C0F-D72D7D241108}" destId="{A4A67B76-88B9-3B42-B3EF-AFCDA17E5E1C}" srcOrd="0" destOrd="0" presId="urn:microsoft.com/office/officeart/2016/7/layout/RepeatingBendingProcessNew"/>
    <dgm:cxn modelId="{AA62AE45-F47E-C040-8561-C054B92C617C}" type="presParOf" srcId="{C7117AA3-29D3-A641-A58D-533CC172901B}" destId="{D42A6699-F599-8045-897A-5A654DF673C0}" srcOrd="6" destOrd="0" presId="urn:microsoft.com/office/officeart/2016/7/layout/RepeatingBendingProcessNew"/>
  </dgm:cxnLst>
  <dgm:bg/>
  <dgm:whole>
    <a:effectLst/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9714F2-E001-9048-99B0-C46EAB1CEAC1}">
      <dsp:nvSpPr>
        <dsp:cNvPr id="0" name=""/>
        <dsp:cNvSpPr/>
      </dsp:nvSpPr>
      <dsp:spPr>
        <a:xfrm>
          <a:off x="3964893" y="752950"/>
          <a:ext cx="58170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1701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2000" kern="12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4240436" y="795609"/>
        <a:ext cx="30615" cy="6123"/>
      </dsp:txXfrm>
    </dsp:sp>
    <dsp:sp modelId="{591CA60E-213E-7B4B-B9DE-D89D137D3DA9}">
      <dsp:nvSpPr>
        <dsp:cNvPr id="0" name=""/>
        <dsp:cNvSpPr/>
      </dsp:nvSpPr>
      <dsp:spPr>
        <a:xfrm>
          <a:off x="1304510" y="16"/>
          <a:ext cx="2662182" cy="15973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0449" tIns="136929" rIns="130449" bIns="136929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6</a:t>
          </a:r>
          <a:r>
            <a:rPr lang="ja-JP" altLang="en-US" sz="2000" kern="12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年生</a:t>
          </a:r>
          <a:r>
            <a:rPr lang="en-US" altLang="ja-JP" sz="2000" kern="12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: </a:t>
          </a:r>
          <a:br>
            <a:rPr lang="ja-JP" altLang="en-US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ja-JP" altLang="en-US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基礎</a:t>
          </a:r>
        </a:p>
      </dsp:txBody>
      <dsp:txXfrm>
        <a:off x="1304510" y="16"/>
        <a:ext cx="2662182" cy="1597309"/>
      </dsp:txXfrm>
    </dsp:sp>
    <dsp:sp modelId="{DD741774-D280-DD46-9C9B-33FE253D22FC}">
      <dsp:nvSpPr>
        <dsp:cNvPr id="0" name=""/>
        <dsp:cNvSpPr/>
      </dsp:nvSpPr>
      <dsp:spPr>
        <a:xfrm>
          <a:off x="2635602" y="1595525"/>
          <a:ext cx="3274483" cy="581701"/>
        </a:xfrm>
        <a:custGeom>
          <a:avLst/>
          <a:gdLst/>
          <a:ahLst/>
          <a:cxnLst/>
          <a:rect l="0" t="0" r="0" b="0"/>
          <a:pathLst>
            <a:path>
              <a:moveTo>
                <a:pt x="3274483" y="0"/>
              </a:moveTo>
              <a:lnTo>
                <a:pt x="3274483" y="307950"/>
              </a:lnTo>
              <a:lnTo>
                <a:pt x="0" y="307950"/>
              </a:lnTo>
              <a:lnTo>
                <a:pt x="0" y="581701"/>
              </a:lnTo>
            </a:path>
          </a:pathLst>
        </a:custGeom>
        <a:noFill/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2000" kern="12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4189563" y="1883314"/>
        <a:ext cx="166561" cy="6123"/>
      </dsp:txXfrm>
    </dsp:sp>
    <dsp:sp modelId="{1FC37317-8B75-7A4E-B46A-6C6A45F69C67}">
      <dsp:nvSpPr>
        <dsp:cNvPr id="0" name=""/>
        <dsp:cNvSpPr/>
      </dsp:nvSpPr>
      <dsp:spPr>
        <a:xfrm>
          <a:off x="4578994" y="16"/>
          <a:ext cx="2662182" cy="159730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0449" tIns="136929" rIns="130449" bIns="136929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7</a:t>
          </a:r>
          <a:r>
            <a:rPr lang="ja-JP" altLang="en-US" sz="2000" kern="12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年生</a:t>
          </a:r>
          <a:r>
            <a:rPr lang="en-US" altLang="ja-JP" sz="2000" kern="12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:</a:t>
          </a:r>
          <a:br>
            <a:rPr lang="ja-JP" altLang="en-US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ja-JP" altLang="en-US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科学的手法</a:t>
          </a:r>
        </a:p>
      </dsp:txBody>
      <dsp:txXfrm>
        <a:off x="4578994" y="16"/>
        <a:ext cx="2662182" cy="1597309"/>
      </dsp:txXfrm>
    </dsp:sp>
    <dsp:sp modelId="{63AED5AC-6A4E-294A-8C0F-D72D7D241108}">
      <dsp:nvSpPr>
        <dsp:cNvPr id="0" name=""/>
        <dsp:cNvSpPr/>
      </dsp:nvSpPr>
      <dsp:spPr>
        <a:xfrm>
          <a:off x="3964893" y="2962562"/>
          <a:ext cx="58170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1701" y="45720"/>
              </a:lnTo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2000" kern="12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4240436" y="3005220"/>
        <a:ext cx="30615" cy="6123"/>
      </dsp:txXfrm>
    </dsp:sp>
    <dsp:sp modelId="{F14BE627-E883-874F-A626-EC388DCE8D9B}">
      <dsp:nvSpPr>
        <dsp:cNvPr id="0" name=""/>
        <dsp:cNvSpPr/>
      </dsp:nvSpPr>
      <dsp:spPr>
        <a:xfrm>
          <a:off x="1304510" y="2209627"/>
          <a:ext cx="2662182" cy="159730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0449" tIns="136929" rIns="130449" bIns="136929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8</a:t>
          </a:r>
          <a:r>
            <a:rPr lang="ja-JP" altLang="en-US" sz="2000" kern="12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年生</a:t>
          </a:r>
          <a:r>
            <a:rPr lang="en-US" altLang="ja-JP" sz="2000" kern="12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: </a:t>
          </a:r>
          <a:br>
            <a:rPr lang="ja-JP" altLang="en-US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ja-JP" altLang="en-US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研究</a:t>
          </a:r>
        </a:p>
      </dsp:txBody>
      <dsp:txXfrm>
        <a:off x="1304510" y="2209627"/>
        <a:ext cx="2662182" cy="1597309"/>
      </dsp:txXfrm>
    </dsp:sp>
    <dsp:sp modelId="{D42A6699-F599-8045-897A-5A654DF673C0}">
      <dsp:nvSpPr>
        <dsp:cNvPr id="0" name=""/>
        <dsp:cNvSpPr/>
      </dsp:nvSpPr>
      <dsp:spPr>
        <a:xfrm>
          <a:off x="4578994" y="2209627"/>
          <a:ext cx="2662182" cy="1597309"/>
        </a:xfrm>
        <a:prstGeom prst="rect">
          <a:avLst/>
        </a:prstGeom>
        <a:solidFill>
          <a:schemeClr val="accent1"/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0449" tIns="136929" rIns="130449" bIns="136929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9</a:t>
          </a:r>
          <a:r>
            <a:rPr lang="ja-JP" altLang="en-US" sz="2000" kern="12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年生</a:t>
          </a:r>
          <a:r>
            <a:rPr lang="en-US" altLang="ja-JP" sz="2000" kern="1200" baseline="300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:</a:t>
          </a:r>
          <a:br>
            <a:rPr lang="ja-JP" altLang="en-US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ja-JP" altLang="en-US" sz="20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最終論文</a:t>
          </a:r>
        </a:p>
      </dsp:txBody>
      <dsp:txXfrm>
        <a:off x="4578994" y="2209627"/>
        <a:ext cx="2662182" cy="1597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3E18D3AD-314A-4F0B-BC9F-EDF6D9DFFE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3762732-D379-40F3-978E-E42BF841B3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C9D4C97-4869-4609-95B4-5CA63BB46633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2020/5/30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EBE255A-E5B5-487A-897A-C4BB756017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0F24E2B-1BF3-4D39-9C2B-6E63DFBB64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4C4A1D-1E33-43D4-A81E-16644096A6C9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39447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4B05DB6-E23D-45DF-BA4C-BFAD7701EBB1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5E8C15C5-0688-5345-99FC-721E08AD15D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4276855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E8C15C5-0688-5345-99FC-721E08AD15D5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1814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E8C15C5-0688-5345-99FC-721E08AD15D5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2068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E8C15C5-0688-5345-99FC-721E08AD15D5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0565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rtlCol="0"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ja-JP" altLang="en-US" noProof="0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FBADF83-89BC-473B-A7A1-407FF3C4A240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77880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キャプション付きパノラマ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ja-JP" altLang="en-US" noProof="0"/>
              <a:t>アイコンをクリックして写真を追加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 hasCustomPrompt="1"/>
          </p:nvPr>
        </p:nvSpPr>
        <p:spPr>
          <a:xfrm>
            <a:off x="1141413" y="5299603"/>
            <a:ext cx="9906000" cy="493712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F4F2E1B-3ED7-496F-B5AF-34E8D2D0AB4F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830025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rtlCol="0" anchor="ctr">
            <a:normAutofit/>
          </a:bodyPr>
          <a:lstStyle>
            <a:lvl1pPr algn="l">
              <a:defRPr sz="3200" b="0" cap="all"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1141411" y="4343400"/>
            <a:ext cx="9906000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661825-C1D5-42FB-A2D6-291C5A977701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634520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符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ja-JP" altLang="en-US" sz="8000" noProof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“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ja-JP" altLang="en-US" sz="8000" noProof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”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rtlCol="0"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 hasCustomPrompt="1"/>
          </p:nvPr>
        </p:nvSpPr>
        <p:spPr>
          <a:xfrm>
            <a:off x="1674812" y="3352800"/>
            <a:ext cx="8839202" cy="381000"/>
          </a:xfrm>
        </p:spPr>
        <p:txBody>
          <a:bodyPr rtlCol="0" anchor="ctr"/>
          <a:lstStyle>
            <a:lvl1pPr marL="0" indent="0">
              <a:buFontTx/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1141411" y="4343400"/>
            <a:ext cx="9906000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693E6465-ED10-44E1-854C-DF139154D3B6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974007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rtlCol="0" anchor="b">
            <a:normAutofit/>
          </a:bodyPr>
          <a:lstStyle>
            <a:lvl1pPr algn="l">
              <a:defRPr sz="3200" b="0" cap="all"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1141410" y="4777381"/>
            <a:ext cx="9906001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B759AC-7D61-47B9-824D-4ECF1A9F55A6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938416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符付きの名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ja-JP" altLang="en-US" sz="8000" noProof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“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ja-JP" altLang="en-US" sz="8000" noProof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”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rtlCol="0"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1141411" y="4775200"/>
            <a:ext cx="9906000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637FF60-DD6B-423F-BBA5-B82ECFBA0F09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815835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または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1141411" y="4343400"/>
            <a:ext cx="9906000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0DB04D2B-0EB7-4849-ABDB-958ACCE3E00B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2411363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C9D54B-E002-4255-A153-A7C76FD6F0A2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968175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>
          <a:xfrm>
            <a:off x="1141412" y="609600"/>
            <a:ext cx="7543800" cy="5181600"/>
          </a:xfrm>
        </p:spPr>
        <p:txBody>
          <a:bodyPr vert="eaVert" rtlCol="0" anchor="t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314BC8-8B9F-45E0-865B-80DBAA918B9F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36567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4BC749-BAD1-407D-AF43-22733948208E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2085650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rtlCol="0" anchor="b"/>
          <a:lstStyle>
            <a:lvl1pPr algn="r">
              <a:defRPr sz="4000" b="0" cap="all"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1751011" y="4777381"/>
            <a:ext cx="8686801" cy="860400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8119E8-1E2D-477F-8D65-F1411532BB98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41287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段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 hasCustomPrompt="1"/>
          </p:nvPr>
        </p:nvSpPr>
        <p:spPr>
          <a:xfrm>
            <a:off x="1141412" y="2666999"/>
            <a:ext cx="4876800" cy="3124201"/>
          </a:xfrm>
        </p:spPr>
        <p:txBody>
          <a:bodyPr rtlCol="0">
            <a:normAutofit/>
          </a:bodyPr>
          <a:lstStyle>
            <a:lvl1pPr>
              <a:defRPr sz="1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 hasCustomPrompt="1"/>
          </p:nvPr>
        </p:nvSpPr>
        <p:spPr>
          <a:xfrm>
            <a:off x="6170612" y="2667000"/>
            <a:ext cx="4876800" cy="3124200"/>
          </a:xfrm>
        </p:spPr>
        <p:txBody>
          <a:bodyPr rtlCol="0">
            <a:normAutofit/>
          </a:bodyPr>
          <a:lstStyle>
            <a:lvl1pPr>
              <a:defRPr sz="1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7566DA76-3850-4525-A17B-63320B7E5ED6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421396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1429280" y="2658533"/>
            <a:ext cx="458893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 hasCustomPrompt="1"/>
          </p:nvPr>
        </p:nvSpPr>
        <p:spPr>
          <a:xfrm>
            <a:off x="1141412" y="3243262"/>
            <a:ext cx="4876800" cy="2547937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 hasCustomPrompt="1"/>
          </p:nvPr>
        </p:nvSpPr>
        <p:spPr>
          <a:xfrm>
            <a:off x="6443133" y="2667000"/>
            <a:ext cx="460428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 hasCustomPrompt="1"/>
          </p:nvPr>
        </p:nvSpPr>
        <p:spPr>
          <a:xfrm>
            <a:off x="6170612" y="3243262"/>
            <a:ext cx="4876801" cy="2547937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F2459B-45FC-4FCA-833C-9F984324CF86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2659688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D3BEAFB-5B1E-45B7-AB49-CDFCA042C92A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326638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B72035-C810-47CA-967D-F0E1D7389A2D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70197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キャプション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 hasCustomPrompt="1"/>
          </p:nvPr>
        </p:nvSpPr>
        <p:spPr>
          <a:xfrm>
            <a:off x="5103812" y="609601"/>
            <a:ext cx="5943601" cy="5181600"/>
          </a:xfrm>
        </p:spPr>
        <p:txBody>
          <a:bodyPr rtlCol="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 hasCustomPrompt="1"/>
          </p:nvPr>
        </p:nvSpPr>
        <p:spPr>
          <a:xfrm>
            <a:off x="1141411" y="2971800"/>
            <a:ext cx="3549121" cy="18288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9F70BF-3835-41D6-902F-A46348ABB06F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401870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キャプション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4" name="図プレースホルダー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ja-JP" altLang="en-US" noProof="0"/>
              <a:t>アイコンをクリックして写真を追加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 hasCustomPrompt="1"/>
          </p:nvPr>
        </p:nvSpPr>
        <p:spPr>
          <a:xfrm>
            <a:off x="1141411" y="2971800"/>
            <a:ext cx="5334001" cy="18288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 rtlCol="0"/>
          <a:lstStyle/>
          <a:p>
            <a:pPr rtl="0"/>
            <a:fld id="{3B8C03C6-3BA1-46D2-8A8C-22E90AA8D503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28938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733176A2-2E9E-423A-82AF-C5D201B9754E}" type="datetime1">
              <a:rPr lang="ja-JP" altLang="en-US" noProof="0" smtClean="0"/>
              <a:t>2020/5/30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D57F1E4F-1CFF-5643-939E-217C01CDF56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2497670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  <p:sldLayoutId id="214748382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4.jpeg"/><Relationship Id="rId4" Type="http://schemas.openxmlformats.org/officeDocument/2006/relationships/diagramData" Target="../diagrams/data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画像 7" descr="顕微鏡をのぞいている学生">
            <a:extLst>
              <a:ext uri="{FF2B5EF4-FFF2-40B4-BE49-F238E27FC236}">
                <a16:creationId xmlns:a16="http://schemas.microsoft.com/office/drawing/2014/main" id="{082DAC18-E623-0546-920C-6676DF6BBA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4080833-6B30-404E-B0FA-39D7DC4B1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123" y="0"/>
            <a:ext cx="11356743" cy="6857990"/>
          </a:xfrm>
        </p:spPr>
        <p:txBody>
          <a:bodyPr rtlCol="0" anchor="ctr">
            <a:noAutofit/>
          </a:bodyPr>
          <a:lstStyle/>
          <a:p>
            <a:pPr algn="l"/>
            <a:r>
              <a:rPr lang="ja-JP" altLang="en-US" sz="11700" b="1">
                <a:latin typeface="Meiryo UI"/>
                <a:ea typeface="Meiryo UI"/>
              </a:rPr>
              <a:t>パワポ・テスト</a:t>
            </a:r>
            <a:br>
              <a:rPr lang="ja-JP" altLang="en-US" sz="117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700">
                <a:solidFill>
                  <a:schemeClr val="tx1"/>
                </a:solidFill>
                <a:latin typeface="Meiryo UI"/>
                <a:ea typeface="Meiryo UI"/>
              </a:rPr>
              <a:t>難しい髙</a:t>
            </a:r>
            <a:endParaRPr lang="ja-JP" altLang="en-US" sz="11700" b="1">
              <a:solidFill>
                <a:schemeClr val="tx1"/>
              </a:solidFill>
              <a:latin typeface="Meiryo UI"/>
              <a:ea typeface="Meiryo UI"/>
            </a:endParaRPr>
          </a:p>
        </p:txBody>
      </p:sp>
    </p:spTree>
    <p:extLst>
      <p:ext uri="{BB962C8B-B14F-4D97-AF65-F5344CB8AC3E}">
        <p14:creationId xmlns:p14="http://schemas.microsoft.com/office/powerpoint/2010/main" val="814101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84F96F-B0BE-4E84-A401-8F8438058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6395" y="201167"/>
            <a:ext cx="8655605" cy="2313433"/>
          </a:xfrm>
        </p:spPr>
        <p:txBody>
          <a:bodyPr rtlCol="0">
            <a:normAutofit/>
          </a:bodyPr>
          <a:lstStyle/>
          <a:p>
            <a:pPr algn="ctr" rtl="0"/>
            <a:r>
              <a:rPr lang="ja-JP" altLang="en-US" b="1">
                <a:latin typeface="Meiryo UI"/>
                <a:ea typeface="Meiryo UI"/>
              </a:rPr>
              <a:t>フォント</a:t>
            </a:r>
            <a:r>
              <a:rPr lang="ja-JP" altLang="en-US">
                <a:latin typeface="Meiryo UI"/>
                <a:ea typeface="Meiryo UI"/>
              </a:rPr>
              <a:t> </a:t>
            </a:r>
            <a:r>
              <a:rPr lang="ja-JP" altLang="en-US">
                <a:solidFill>
                  <a:schemeClr val="tx1"/>
                </a:solidFill>
                <a:latin typeface="Meiryo UI"/>
                <a:ea typeface="Meiryo UI"/>
              </a:rPr>
              <a:t>メイリオ</a:t>
            </a:r>
          </a:p>
        </p:txBody>
      </p:sp>
      <p:graphicFrame>
        <p:nvGraphicFramePr>
          <p:cNvPr id="5" name="コンテンツ プレースホルダー 2" descr="アイコン SmartArt グラフィック">
            <a:extLst>
              <a:ext uri="{FF2B5EF4-FFF2-40B4-BE49-F238E27FC236}">
                <a16:creationId xmlns:a16="http://schemas.microsoft.com/office/drawing/2014/main" id="{2B828A48-3EC3-4EF9-8697-5D2A44F3F0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2025120"/>
              </p:ext>
            </p:extLst>
          </p:nvPr>
        </p:nvGraphicFramePr>
        <p:xfrm>
          <a:off x="3646312" y="2666999"/>
          <a:ext cx="8545688" cy="3806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画像 6" descr="科学の実験を観察している学生">
            <a:extLst>
              <a:ext uri="{FF2B5EF4-FFF2-40B4-BE49-F238E27FC236}">
                <a16:creationId xmlns:a16="http://schemas.microsoft.com/office/drawing/2014/main" id="{78F172A8-6231-D14E-A13D-8613F2AEAD8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80" y="201167"/>
            <a:ext cx="3353515" cy="2738556"/>
          </a:xfrm>
          <a:prstGeom prst="rect">
            <a:avLst/>
          </a:prstGeom>
          <a:ln w="38100">
            <a:noFill/>
          </a:ln>
          <a:effectLst/>
        </p:spPr>
      </p:pic>
      <p:pic>
        <p:nvPicPr>
          <p:cNvPr id="4" name="画像 3" descr="ゴーグルを付けてビーカーに何かを注いでいる学生">
            <a:extLst>
              <a:ext uri="{FF2B5EF4-FFF2-40B4-BE49-F238E27FC236}">
                <a16:creationId xmlns:a16="http://schemas.microsoft.com/office/drawing/2014/main" id="{5D8F1927-EC97-404E-90EF-533BB92836C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80" y="3100591"/>
            <a:ext cx="3353515" cy="3556242"/>
          </a:xfrm>
          <a:prstGeom prst="rect">
            <a:avLst/>
          </a:prstGeom>
          <a:ln w="3810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06815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画像 7" descr="顕微鏡をのぞいている学生">
            <a:extLst>
              <a:ext uri="{FF2B5EF4-FFF2-40B4-BE49-F238E27FC236}">
                <a16:creationId xmlns:a16="http://schemas.microsoft.com/office/drawing/2014/main" id="{082DAC18-E623-0546-920C-6676DF6BBA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4080833-6B30-404E-B0FA-39D7DC4B1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52400"/>
            <a:ext cx="8676222" cy="3657601"/>
          </a:xfrm>
        </p:spPr>
        <p:txBody>
          <a:bodyPr rtlCol="0">
            <a:noAutofit/>
          </a:bodyPr>
          <a:lstStyle/>
          <a:p>
            <a:pPr algn="l" rtl="0"/>
            <a:r>
              <a:rPr lang="ja-JP" altLang="en-US" sz="11700" b="1">
                <a:latin typeface="Meiryo UI" panose="020B0604030504040204" pitchFamily="50" charset="-128"/>
                <a:ea typeface="Meiryo UI" panose="020B0604030504040204" pitchFamily="50" charset="-128"/>
              </a:rPr>
              <a:t>ありがとう </a:t>
            </a:r>
            <a:br>
              <a:rPr lang="ja-JP" altLang="en-US" sz="11700" b="1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7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ございました</a:t>
            </a:r>
          </a:p>
        </p:txBody>
      </p:sp>
      <p:sp>
        <p:nvSpPr>
          <p:cNvPr id="4" name="サブタイトル 3">
            <a:extLst>
              <a:ext uri="{FF2B5EF4-FFF2-40B4-BE49-F238E27FC236}">
                <a16:creationId xmlns:a16="http://schemas.microsoft.com/office/drawing/2014/main" id="{D49C5163-C20C-4544-B7B1-4C17B8DBE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rtlCol="0">
            <a:normAutofit/>
          </a:bodyPr>
          <a:lstStyle/>
          <a:p>
            <a:pPr algn="l" rtl="0"/>
            <a:r>
              <a:rPr lang="en-US" altLang="ja-JP">
                <a:latin typeface="Meiryo UI" panose="020B0604030504040204" pitchFamily="50" charset="-128"/>
                <a:ea typeface="Meiryo UI" panose="020B0604030504040204" pitchFamily="50" charset="-128"/>
              </a:rPr>
              <a:t>someone@example.com</a:t>
            </a:r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80619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メッシュ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F1252D-E0C5-4AFB-9CB5-CC69EBCAD48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7771FA0E-15A7-4DE6-B7E7-E58168D3AB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DB5BAB-BA98-4A9F-A217-5CCB5DF2D9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</Words>
  <Application>Microsoft Office PowerPoint</Application>
  <PresentationFormat>ワイド画面</PresentationFormat>
  <Paragraphs>16</Paragraphs>
  <Slides>3</Slides>
  <Notes>3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メッシュ</vt:lpstr>
      <vt:lpstr>パワポ・テスト 難しい髙</vt:lpstr>
      <vt:lpstr>フォント メイリオ</vt:lpstr>
      <vt:lpstr>ありがとう  ございました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学校のサイエンス メッシュ  デザイン</dc:title>
  <dc:creator/>
  <cp:lastModifiedBy/>
  <cp:revision>36</cp:revision>
  <dcterms:created xsi:type="dcterms:W3CDTF">2020-05-29T03:23:10Z</dcterms:created>
  <dcterms:modified xsi:type="dcterms:W3CDTF">2020-05-30T08:12:24Z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