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 strictFirstAndLastChars="0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12192000" cy="68580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655"/>
        <p:guide pos="215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5255864-BB07-42D4-B146-DE3DE41EE6CD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AD925FD-4724-C512-285E-E8926BBEB751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Slide" preserve="0" showMasterPhAnim="0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 bwMode="auto"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" name="Google Shape;13;p4"/>
          <p:cNvSpPr txBox="1"/>
          <p:nvPr>
            <p:ph type="subTitle" idx="1"/>
          </p:nvPr>
        </p:nvSpPr>
        <p:spPr bwMode="auto"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14" name="Google Shape;14;p4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" name="Google Shape;15;p4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" name="Google Shape;16;p4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Vertical Text" preserve="0" showMasterPhAnim="0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0" name="Google Shape;70;p13"/>
          <p:cNvSpPr txBox="1"/>
          <p:nvPr>
            <p:ph type="body" idx="1"/>
          </p:nvPr>
        </p:nvSpPr>
        <p:spPr bwMode="auto"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1" name="Google Shape;71;p13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2" name="Google Shape;72;p13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3" name="Google Shape;73;p13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Vertical Title and Text" preserve="0" showMasterPhAnim="0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 bwMode="auto"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6" name="Google Shape;76;p14"/>
          <p:cNvSpPr txBox="1"/>
          <p:nvPr>
            <p:ph type="body" idx="1"/>
          </p:nvPr>
        </p:nvSpPr>
        <p:spPr bwMode="auto"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7" name="Google Shape;77;p14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8" name="Google Shape;78;p14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9" name="Google Shape;79;p14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Blank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" name="Google Shape;19;p5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" name="Google Shape;20;p5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Content" preserve="0" showMasterPhAnim="0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3" name="Google Shape;23;p6"/>
          <p:cNvSpPr txBox="1"/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" name="Google Shape;24;p6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5" name="Google Shape;25;p6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" name="Google Shape;26;p6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Section Header" preserve="0" showMasterPhAnim="0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 bwMode="auto"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9" name="Google Shape;29;p7"/>
          <p:cNvSpPr txBox="1"/>
          <p:nvPr>
            <p:ph type="body" idx="1"/>
          </p:nvPr>
        </p:nvSpPr>
        <p:spPr bwMode="auto"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30" name="Google Shape;30;p7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1" name="Google Shape;31;p7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2" name="Google Shape;32;p7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wo Content" preserve="0" showMasterPhAnim="0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5" name="Google Shape;35;p8"/>
          <p:cNvSpPr txBox="1"/>
          <p:nvPr>
            <p:ph type="body" idx="1"/>
          </p:nvPr>
        </p:nvSpPr>
        <p:spPr bwMode="auto"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6" name="Google Shape;36;p8"/>
          <p:cNvSpPr txBox="1"/>
          <p:nvPr>
            <p:ph type="body" idx="2"/>
          </p:nvPr>
        </p:nvSpPr>
        <p:spPr bwMode="auto"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7" name="Google Shape;37;p8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8" name="Google Shape;38;p8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9" name="Google Shape;39;p8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omparison" preserve="0" showMasterPhAnim="0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 bwMode="auto"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2" name="Google Shape;42;p9"/>
          <p:cNvSpPr txBox="1"/>
          <p:nvPr>
            <p:ph type="body" idx="1"/>
          </p:nvPr>
        </p:nvSpPr>
        <p:spPr bwMode="auto"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43" name="Google Shape;43;p9"/>
          <p:cNvSpPr txBox="1"/>
          <p:nvPr>
            <p:ph type="body" idx="2"/>
          </p:nvPr>
        </p:nvSpPr>
        <p:spPr bwMode="auto">
          <a:xfrm>
            <a:off x="839788" y="2505074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4" name="Google Shape;44;p9"/>
          <p:cNvSpPr txBox="1"/>
          <p:nvPr>
            <p:ph type="body" idx="3"/>
          </p:nvPr>
        </p:nvSpPr>
        <p:spPr bwMode="auto"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45" name="Google Shape;45;p9"/>
          <p:cNvSpPr txBox="1"/>
          <p:nvPr>
            <p:ph type="body" idx="4"/>
          </p:nvPr>
        </p:nvSpPr>
        <p:spPr bwMode="auto">
          <a:xfrm>
            <a:off x="6172200" y="2505074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6" name="Google Shape;46;p9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7" name="Google Shape;47;p9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8" name="Google Shape;48;p9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Only" preserve="0" showMasterPhAnim="0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1" name="Google Shape;51;p10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2" name="Google Shape;52;p10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3" name="Google Shape;53;p10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ontent with Caption" preserve="0" showMasterPhAnim="0" type="objTx" userDrawn="1">
  <p:cSld name="OBJECT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6" name="Google Shape;56;p11"/>
          <p:cNvSpPr txBox="1"/>
          <p:nvPr>
            <p:ph type="body" idx="1"/>
          </p:nvPr>
        </p:nvSpPr>
        <p:spPr bwMode="auto"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79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57" name="Google Shape;57;p11"/>
          <p:cNvSpPr txBox="1"/>
          <p:nvPr>
            <p:ph type="body" idx="2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>
              <a:defRPr/>
            </a:pPr>
            <a:endParaRPr/>
          </a:p>
        </p:txBody>
      </p:sp>
      <p:sp>
        <p:nvSpPr>
          <p:cNvPr id="58" name="Google Shape;58;p11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9" name="Google Shape;59;p11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0" name="Google Shape;60;p11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Picture with Caption" preserve="0" showMasterPhAnim="0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3" name="Google Shape;63;p12"/>
          <p:cNvSpPr/>
          <p:nvPr>
            <p:ph type="pic" idx="2"/>
          </p:nvPr>
        </p:nvSpPr>
        <p:spPr bwMode="auto"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type="body" idx="1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>
              <a:defRPr/>
            </a:pPr>
            <a:endParaRPr/>
          </a:p>
        </p:txBody>
      </p:sp>
      <p:sp>
        <p:nvSpPr>
          <p:cNvPr id="65" name="Google Shape;65;p12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6" name="Google Shape;66;p12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7" name="Google Shape;67;p12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7;p3"/>
          <p:cNvSpPr txBox="1"/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8;p3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9" name="Google Shape;9;p3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0" name="Google Shape;10;p3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 bwMode="auto"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/>
            </a:pPr>
            <a:endParaRPr/>
          </a:p>
        </p:txBody>
      </p:sp>
      <p:sp>
        <p:nvSpPr>
          <p:cNvPr id="85" name="Google Shape;85;p1"/>
          <p:cNvSpPr txBox="1"/>
          <p:nvPr>
            <p:ph type="subTitle" idx="1"/>
          </p:nvPr>
        </p:nvSpPr>
        <p:spPr bwMode="auto"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/>
          <p:nvPr/>
        </p:nvSpPr>
        <p:spPr bwMode="auto">
          <a:xfrm flipH="0" flipV="0">
            <a:off x="6487191" y="485784"/>
            <a:ext cx="2951408" cy="867897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4" tIns="45699" rIns="91424" bIns="45699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Vehicle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VIN^^xsd :string [1..1]</a:t>
            </a:r>
            <a:endParaRPr lang="en-US"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6" marR="0" lvl="0" indent="-20677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weightInKg^^xsd:integer [1..1]</a:t>
            </a: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1" name="Google Shape;91;p2"/>
          <p:cNvSpPr/>
          <p:nvPr/>
        </p:nvSpPr>
        <p:spPr bwMode="auto">
          <a:xfrm>
            <a:off x="1362826" y="5225902"/>
            <a:ext cx="1743300" cy="7941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Symptom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83878" marR="0" lvl="0" indent="-21402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rdfs:label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2" name="Google Shape;92;p2"/>
          <p:cNvSpPr/>
          <p:nvPr/>
        </p:nvSpPr>
        <p:spPr bwMode="auto">
          <a:xfrm>
            <a:off x="2215344" y="476445"/>
            <a:ext cx="1997475" cy="840393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Manufacturer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name^^xsd:string [1..1]</a:t>
            </a: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3" name="Google Shape;93;p2"/>
          <p:cNvSpPr/>
          <p:nvPr/>
        </p:nvSpPr>
        <p:spPr bwMode="auto">
          <a:xfrm flipH="0" flipV="0">
            <a:off x="6487040" y="3674249"/>
            <a:ext cx="2951558" cy="6768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4" tIns="45699" rIns="91424" bIns="45699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Error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6" marR="0" lvl="0" indent="-20677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alreadyRaised^^xsd:boolean [0..1]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283879" marR="0" lvl="0" indent="-16957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4" name="Google Shape;94;p2"/>
          <p:cNvSpPr/>
          <p:nvPr/>
        </p:nvSpPr>
        <p:spPr bwMode="auto">
          <a:xfrm>
            <a:off x="3341325" y="5232325"/>
            <a:ext cx="1997400" cy="10374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Component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83879" marR="0" lvl="0" indent="-21402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componentCode [1..1]</a:t>
            </a:r>
            <a:endParaRPr lang="en-US"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rdfs:label [1..*]</a:t>
            </a:r>
            <a:endParaRPr lang="en-US"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lvl="0" algn="l">
              <a:spcBef>
                <a:spcPts val="0"/>
              </a:spcBef>
              <a:spcAft>
                <a:spcPts val="0"/>
              </a:spcAft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83879" marR="0" lvl="0" indent="-21402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cxnSp>
        <p:nvCxnSpPr>
          <p:cNvPr id="95" name="Google Shape;95;p2"/>
          <p:cNvCxnSpPr>
            <a:cxnSpLocks/>
            <a:stCxn id="96" idx="2"/>
            <a:endCxn id="91" idx="0"/>
          </p:cNvCxnSpPr>
          <p:nvPr/>
        </p:nvCxnSpPr>
        <p:spPr bwMode="auto">
          <a:xfrm rot="5400000">
            <a:off x="2262468" y="4275977"/>
            <a:ext cx="921900" cy="977700"/>
          </a:xfrm>
          <a:prstGeom prst="bentConnector3">
            <a:avLst>
              <a:gd name="adj1" fmla="val 22467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cxnSp>
        <p:nvCxnSpPr>
          <p:cNvPr id="97" name="Google Shape;97;p2"/>
          <p:cNvCxnSpPr>
            <a:cxnSpLocks/>
            <a:stCxn id="104" idx="0"/>
            <a:endCxn id="90" idx="2"/>
          </p:cNvCxnSpPr>
          <p:nvPr/>
        </p:nvCxnSpPr>
        <p:spPr bwMode="auto">
          <a:xfrm rot="16199969" flipH="0" flipV="1">
            <a:off x="7639138" y="1677440"/>
            <a:ext cx="647517" cy="0"/>
          </a:xfrm>
          <a:prstGeom prst="bentConnector3">
            <a:avLst>
              <a:gd name="adj1" fmla="val 50000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98" name="Google Shape;98;p2"/>
          <p:cNvSpPr txBox="1"/>
          <p:nvPr/>
        </p:nvSpPr>
        <p:spPr bwMode="auto">
          <a:xfrm>
            <a:off x="7005070" y="1537340"/>
            <a:ext cx="1915500" cy="28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analysedVehicle </a:t>
            </a: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[1..1]</a:t>
            </a:r>
            <a:endParaRPr sz="1200" b="0" i="0" u="none" strike="noStrike" cap="none">
              <a:solidFill>
                <a:schemeClr val="dk1"/>
              </a:solidFill>
              <a:highlight>
                <a:srgbClr val="FFFF00"/>
              </a:highlight>
              <a:latin typeface="Consolas"/>
              <a:ea typeface="Consolas"/>
              <a:cs typeface="Consolas"/>
            </a:endParaRPr>
          </a:p>
        </p:txBody>
      </p:sp>
      <p:cxnSp>
        <p:nvCxnSpPr>
          <p:cNvPr id="99" name="Google Shape;99;p2"/>
          <p:cNvCxnSpPr>
            <a:cxnSpLocks/>
            <a:stCxn id="90" idx="1"/>
            <a:endCxn id="92" idx="3"/>
          </p:cNvCxnSpPr>
          <p:nvPr/>
        </p:nvCxnSpPr>
        <p:spPr bwMode="auto">
          <a:xfrm rot="10799990" flipH="0" flipV="0">
            <a:off x="4212818" y="896641"/>
            <a:ext cx="2274371" cy="23091"/>
          </a:xfrm>
          <a:prstGeom prst="bentConnector3">
            <a:avLst>
              <a:gd name="adj1" fmla="val 50000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00" name="Google Shape;100;p2"/>
          <p:cNvSpPr txBox="1"/>
          <p:nvPr/>
        </p:nvSpPr>
        <p:spPr bwMode="auto">
          <a:xfrm>
            <a:off x="4645656" y="749445"/>
            <a:ext cx="1515343" cy="45755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hasManufacturer [1..1]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cxnSp>
        <p:nvCxnSpPr>
          <p:cNvPr id="101" name="Google Shape;101;p2"/>
          <p:cNvCxnSpPr>
            <a:cxnSpLocks/>
            <a:stCxn id="96" idx="2"/>
            <a:endCxn id="94" idx="0"/>
          </p:cNvCxnSpPr>
          <p:nvPr/>
        </p:nvCxnSpPr>
        <p:spPr bwMode="auto">
          <a:xfrm rot="-5400000" flipH="1">
            <a:off x="3311868" y="4204277"/>
            <a:ext cx="928500" cy="1127700"/>
          </a:xfrm>
          <a:prstGeom prst="bentConnector3">
            <a:avLst>
              <a:gd name="adj1" fmla="val 49997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02" name="Google Shape;102;p2"/>
          <p:cNvSpPr txBox="1"/>
          <p:nvPr/>
        </p:nvSpPr>
        <p:spPr bwMode="auto">
          <a:xfrm>
            <a:off x="1381287" y="4716508"/>
            <a:ext cx="1665600" cy="276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hasSymptom [0..*]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sp>
        <p:nvSpPr>
          <p:cNvPr id="96" name="Google Shape;96;p2"/>
          <p:cNvSpPr/>
          <p:nvPr/>
        </p:nvSpPr>
        <p:spPr bwMode="auto">
          <a:xfrm>
            <a:off x="2213568" y="3735077"/>
            <a:ext cx="1997400" cy="5688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ErrorCode</a:t>
            </a:r>
            <a:endParaRPr lang="en-US"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1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errorCode [1..1]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cxnSp>
        <p:nvCxnSpPr>
          <p:cNvPr id="103" name="Google Shape;103;p2"/>
          <p:cNvCxnSpPr>
            <a:cxnSpLocks/>
            <a:stCxn id="93" idx="1"/>
            <a:endCxn id="96" idx="3"/>
          </p:cNvCxnSpPr>
          <p:nvPr/>
        </p:nvCxnSpPr>
        <p:spPr bwMode="auto">
          <a:xfrm rot="10799990" flipH="0" flipV="1">
            <a:off x="4210967" y="4016063"/>
            <a:ext cx="2276072" cy="0"/>
          </a:xfrm>
          <a:prstGeom prst="bentConnector3">
            <a:avLst>
              <a:gd name="adj1" fmla="val 50000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04" name="Google Shape;104;p2"/>
          <p:cNvSpPr/>
          <p:nvPr/>
        </p:nvSpPr>
        <p:spPr bwMode="auto">
          <a:xfrm>
            <a:off x="6487200" y="2001200"/>
            <a:ext cx="2951400" cy="9285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Diagnostic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6" marR="0" lvl="0" indent="-13692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6" marR="0" lvl="0" indent="-20677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diagnosticDate^^xsd:dateTime </a:t>
            </a: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[1..1]</a:t>
            </a: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6" marR="0" lvl="0" indent="-20677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pPr>
            <a:r>
              <a:rPr lang="en-US" sz="1100">
                <a:solidFill>
                  <a:schemeClr val="dk1"/>
                </a:solidFill>
              </a:rPr>
              <a:t>diagnosticPlace^^geo:wktLiteral</a:t>
            </a:r>
            <a:r>
              <a:rPr lang="en-US" sz="1100">
                <a:solidFill>
                  <a:schemeClr val="dk1"/>
                </a:solidFill>
              </a:rPr>
              <a:t> [1..1]</a:t>
            </a:r>
            <a:endParaRPr sz="1100">
              <a:solidFill>
                <a:schemeClr val="dk1"/>
              </a:solidFill>
            </a:endParaRPr>
          </a:p>
          <a:p>
            <a:pPr marL="283878" marR="0" lvl="0" indent="-16957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05" name="Google Shape;105;p2"/>
          <p:cNvSpPr txBox="1"/>
          <p:nvPr/>
        </p:nvSpPr>
        <p:spPr bwMode="auto">
          <a:xfrm flipH="0" flipV="0">
            <a:off x="3457439" y="4630806"/>
            <a:ext cx="1765431" cy="2746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4" tIns="45699" rIns="91424" bIns="45699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hasComponent [0..*]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cxnSp>
        <p:nvCxnSpPr>
          <p:cNvPr id="106" name="Google Shape;106;p2"/>
          <p:cNvCxnSpPr>
            <a:cxnSpLocks/>
            <a:stCxn id="104" idx="2"/>
            <a:endCxn id="93" idx="0"/>
          </p:cNvCxnSpPr>
          <p:nvPr/>
        </p:nvCxnSpPr>
        <p:spPr bwMode="auto">
          <a:xfrm rot="5399978" flipH="0" flipV="0">
            <a:off x="7590585" y="3301974"/>
            <a:ext cx="744549" cy="0"/>
          </a:xfrm>
          <a:prstGeom prst="bentConnector3">
            <a:avLst>
              <a:gd name="adj1" fmla="val 50000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07" name="Google Shape;107;p2"/>
          <p:cNvSpPr txBox="1"/>
          <p:nvPr/>
        </p:nvSpPr>
        <p:spPr bwMode="auto">
          <a:xfrm>
            <a:off x="7125070" y="3136224"/>
            <a:ext cx="1675500" cy="276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hasResults [0..*]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sp>
        <p:nvSpPr>
          <p:cNvPr id="108" name="Google Shape;108;p2"/>
          <p:cNvSpPr txBox="1"/>
          <p:nvPr/>
        </p:nvSpPr>
        <p:spPr bwMode="auto">
          <a:xfrm>
            <a:off x="4707517" y="3783916"/>
            <a:ext cx="1398900" cy="461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hasErrorCode [1..1]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cxnSp>
        <p:nvCxnSpPr>
          <p:cNvPr id="1764143182" name="Google Shape;103;p2"/>
          <p:cNvCxnSpPr>
            <a:cxnSpLocks/>
            <a:stCxn id="94" idx="3"/>
            <a:endCxn id="94" idx="2"/>
          </p:cNvCxnSpPr>
          <p:nvPr/>
        </p:nvCxnSpPr>
        <p:spPr bwMode="auto">
          <a:xfrm rot="0" flipH="1" flipV="0">
            <a:off x="4340025" y="5751024"/>
            <a:ext cx="998699" cy="518699"/>
          </a:xfrm>
          <a:prstGeom prst="bentConnector4">
            <a:avLst>
              <a:gd name="adj1" fmla="val -22890"/>
              <a:gd name="adj2" fmla="val 144072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36193371" name="Google Shape;108;p2"/>
          <p:cNvSpPr txBox="1"/>
          <p:nvPr/>
        </p:nvSpPr>
        <p:spPr bwMode="auto">
          <a:xfrm flipH="0" flipV="0">
            <a:off x="5384522" y="5886146"/>
            <a:ext cx="1743738" cy="4575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3" tIns="45699" rIns="91423" bIns="45699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parentComponent [0..1]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ONLYOFFICE/8.0.1.31</Application>
  <DocSecurity>0</DocSecurity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3</cp:revision>
  <dcterms:created xsi:type="dcterms:W3CDTF">2012-12-03T06:56:55Z</dcterms:created>
  <dcterms:modified xsi:type="dcterms:W3CDTF">2024-05-24T17:24:18Z</dcterms:modified>
  <cp:category/>
  <cp:contentStatus/>
  <cp:version/>
</cp:coreProperties>
</file>