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en-US" altLang="zh-CN"/>
              <a:t>这是多进程打开的测试文档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kingsoft</dc:creator>
  <cp:lastModifiedBy>kingsoft</cp:lastModifiedBy>
  <cp:revision>5</cp:revision>
  <dcterms:created xsi:type="dcterms:W3CDTF">2019-09-19T02:01:00Z</dcterms:created>
  <dcterms:modified xsi:type="dcterms:W3CDTF">2020-12-04T09:19:33Z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2052-11.8.2.9075</vt:lpwstr>
  </property>
</Properties>
</file>